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48" y="10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999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98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60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88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32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9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8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076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1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74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03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73E9503-1896-4A18-BA4F-BD39317031F1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A5A3EBC-5E89-4AF2-9AB2-C690CB2AC1A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54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mRf3-JkwqfU" TargetMode="Externa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thumb/2/2c/Blitzen_Puppy.JPG/640px-Blitzen_Puppy.JPG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chive.org/details/Free_20s_Jazz_Collection" TargetMode="External"/><Relationship Id="rId4" Type="http://schemas.openxmlformats.org/officeDocument/2006/relationships/hyperlink" Target="https://baconipsum.com/?paras=5&amp;type=all-meat&amp;start-with-lorem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Slide 1</a:t>
            </a:r>
            <a:endParaRPr lang="en-US" sz="9600" dirty="0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558800" y="5067300"/>
            <a:ext cx="2819400" cy="127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To slide 2</a:t>
            </a:r>
            <a:endParaRPr lang="en-US" sz="3600" dirty="0"/>
          </a:p>
        </p:txBody>
      </p:sp>
      <p:sp>
        <p:nvSpPr>
          <p:cNvPr id="5" name="Rounded Rectangle 4">
            <a:hlinkClick r:id="rId3" action="ppaction://hlinksldjump"/>
          </p:cNvPr>
          <p:cNvSpPr/>
          <p:nvPr/>
        </p:nvSpPr>
        <p:spPr>
          <a:xfrm>
            <a:off x="4229100" y="5067300"/>
            <a:ext cx="2819400" cy="127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To slide 3</a:t>
            </a:r>
            <a:endParaRPr lang="en-US" sz="3600" dirty="0"/>
          </a:p>
        </p:txBody>
      </p:sp>
      <p:sp>
        <p:nvSpPr>
          <p:cNvPr id="6" name="Rounded Rectangle 5">
            <a:hlinkClick r:id="rId4" action="ppaction://hlinksldjump"/>
          </p:cNvPr>
          <p:cNvSpPr/>
          <p:nvPr/>
        </p:nvSpPr>
        <p:spPr>
          <a:xfrm>
            <a:off x="7899400" y="5067300"/>
            <a:ext cx="2819400" cy="127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To slide 4</a:t>
            </a:r>
            <a:endParaRPr lang="en-US" sz="3600" dirty="0"/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9258300" y="2239963"/>
            <a:ext cx="2819400" cy="127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To slide 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02575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342900"/>
            <a:ext cx="10058400" cy="356616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			Slide 2</a:t>
            </a:r>
            <a:endParaRPr lang="en-US" sz="8000" dirty="0"/>
          </a:p>
        </p:txBody>
      </p:sp>
      <p:sp>
        <p:nvSpPr>
          <p:cNvPr id="3" name="Curved Left Arrow 2">
            <a:hlinkClick r:id="rId2" action="ppaction://hlinksldjump"/>
          </p:cNvPr>
          <p:cNvSpPr/>
          <p:nvPr/>
        </p:nvSpPr>
        <p:spPr>
          <a:xfrm>
            <a:off x="596900" y="342900"/>
            <a:ext cx="749300" cy="990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1180" y="4741164"/>
            <a:ext cx="9105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Bacon ipsum dolor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amet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biltong bacon pancetta, ham hock brisket sausage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leberkas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ham salami strip steak turkey meatball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boudin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corned beef. Turkey tenderloin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capicola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swine. Venison turducken pork belly ham hock.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Burgdoggen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turkey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capicola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beef ribs meatloaf.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627711"/>
      </p:ext>
    </p:extLst>
  </p:cSld>
  <p:clrMapOvr>
    <a:masterClrMapping/>
  </p:clrMapOvr>
  <p:transition spd="med" advClick="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0"/>
            <a:ext cx="10058400" cy="356616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Slide 3</a:t>
            </a:r>
            <a:endParaRPr lang="en-US" sz="8000" dirty="0"/>
          </a:p>
        </p:txBody>
      </p:sp>
      <p:sp>
        <p:nvSpPr>
          <p:cNvPr id="3" name="Curved Left Arrow 2">
            <a:hlinkClick r:id="rId2" action="ppaction://hlinksldjump"/>
          </p:cNvPr>
          <p:cNvSpPr/>
          <p:nvPr/>
        </p:nvSpPr>
        <p:spPr>
          <a:xfrm>
            <a:off x="419100" y="304800"/>
            <a:ext cx="762000" cy="10287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6360" y="3566160"/>
            <a:ext cx="3723640" cy="279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03599"/>
      </p:ext>
    </p:extLst>
  </p:cSld>
  <p:clrMapOvr>
    <a:masterClrMapping/>
  </p:clrMapOvr>
  <p:transition spd="med" advClick="0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				Slide 4</a:t>
            </a:r>
            <a:endParaRPr lang="en-US" sz="8000" dirty="0"/>
          </a:p>
        </p:txBody>
      </p:sp>
      <p:sp>
        <p:nvSpPr>
          <p:cNvPr id="3" name="Curved Left Arrow 2">
            <a:hlinkClick r:id="rId4" action="ppaction://hlinksldjump"/>
          </p:cNvPr>
          <p:cNvSpPr/>
          <p:nvPr/>
        </p:nvSpPr>
        <p:spPr>
          <a:xfrm>
            <a:off x="520700" y="304800"/>
            <a:ext cx="863600" cy="1117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Ambassadors_Me_And_The_Man_In_The_Mo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68460" y="3241040"/>
            <a:ext cx="1244600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278833"/>
      </p:ext>
    </p:extLst>
  </p:cSld>
  <p:clrMapOvr>
    <a:masterClrMapping/>
  </p:clrMapOvr>
  <p:transition spd="med" advClick="0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4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Slide 5</a:t>
            </a:r>
            <a:endParaRPr lang="en-US" sz="8000" dirty="0"/>
          </a:p>
        </p:txBody>
      </p:sp>
      <p:sp>
        <p:nvSpPr>
          <p:cNvPr id="3" name="Curved Left Arrow 2">
            <a:hlinkClick r:id="rId2" action="ppaction://hlinksldjump"/>
          </p:cNvPr>
          <p:cNvSpPr/>
          <p:nvPr/>
        </p:nvSpPr>
        <p:spPr>
          <a:xfrm>
            <a:off x="520700" y="304800"/>
            <a:ext cx="863600" cy="1117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ounded Rectangle 3">
            <a:hlinkClick r:id="rId3" action="ppaction://hlinksldjump"/>
          </p:cNvPr>
          <p:cNvSpPr/>
          <p:nvPr/>
        </p:nvSpPr>
        <p:spPr>
          <a:xfrm>
            <a:off x="353060" y="4983480"/>
            <a:ext cx="3395980" cy="14325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slide 6	</a:t>
            </a:r>
            <a:endParaRPr lang="en-US" dirty="0"/>
          </a:p>
        </p:txBody>
      </p:sp>
      <p:sp>
        <p:nvSpPr>
          <p:cNvPr id="5" name="Rounded Rectangle 4">
            <a:hlinkClick r:id="rId4" action="ppaction://hlinksldjump"/>
          </p:cNvPr>
          <p:cNvSpPr/>
          <p:nvPr/>
        </p:nvSpPr>
        <p:spPr>
          <a:xfrm>
            <a:off x="4726940" y="4983480"/>
            <a:ext cx="3030220" cy="14325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slide 7</a:t>
            </a:r>
            <a:endParaRPr lang="en-US" dirty="0"/>
          </a:p>
        </p:txBody>
      </p:sp>
      <p:sp>
        <p:nvSpPr>
          <p:cNvPr id="6" name="Rounded Rectangle 5">
            <a:hlinkClick r:id="rId5" action="ppaction://hlinksldjump"/>
          </p:cNvPr>
          <p:cNvSpPr/>
          <p:nvPr/>
        </p:nvSpPr>
        <p:spPr>
          <a:xfrm>
            <a:off x="8735060" y="4983480"/>
            <a:ext cx="3030220" cy="14325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slide 8</a:t>
            </a:r>
            <a:endParaRPr lang="en-US" dirty="0"/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8735060" y="2514600"/>
            <a:ext cx="3030220" cy="14325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963744"/>
      </p:ext>
    </p:extLst>
  </p:cSld>
  <p:clrMapOvr>
    <a:masterClrMapping/>
  </p:clrMapOvr>
  <p:transition spd="med" advClick="0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400" y="-919480"/>
            <a:ext cx="10058400" cy="356616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Slide 6</a:t>
            </a:r>
            <a:endParaRPr lang="en-US" sz="8000" dirty="0"/>
          </a:p>
        </p:txBody>
      </p:sp>
      <p:sp>
        <p:nvSpPr>
          <p:cNvPr id="3" name="Curved Left Arrow 2">
            <a:hlinkClick r:id="rId2" action="ppaction://hlinksldjump"/>
          </p:cNvPr>
          <p:cNvSpPr/>
          <p:nvPr/>
        </p:nvSpPr>
        <p:spPr>
          <a:xfrm>
            <a:off x="520700" y="304800"/>
            <a:ext cx="863600" cy="1117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un 4"/>
          <p:cNvSpPr/>
          <p:nvPr/>
        </p:nvSpPr>
        <p:spPr>
          <a:xfrm>
            <a:off x="182880" y="1947863"/>
            <a:ext cx="4556760" cy="348996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Animations!</a:t>
            </a:r>
            <a:endParaRPr lang="en-US" sz="2000" b="1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6301993"/>
      </p:ext>
    </p:extLst>
  </p:cSld>
  <p:clrMapOvr>
    <a:masterClrMapping/>
  </p:clrMapOvr>
  <p:transition spd="med" advClick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9960" y="-1478280"/>
            <a:ext cx="10058400" cy="356616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Slide 7</a:t>
            </a:r>
            <a:endParaRPr lang="en-US" sz="8000" dirty="0"/>
          </a:p>
        </p:txBody>
      </p:sp>
      <p:sp>
        <p:nvSpPr>
          <p:cNvPr id="3" name="Curved Left Arrow 2">
            <a:hlinkClick r:id="rId3" action="ppaction://hlinksldjump"/>
          </p:cNvPr>
          <p:cNvSpPr/>
          <p:nvPr/>
        </p:nvSpPr>
        <p:spPr>
          <a:xfrm>
            <a:off x="520700" y="304800"/>
            <a:ext cx="863600" cy="1117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mRf3-JkwqfU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758440" y="2418398"/>
            <a:ext cx="6385560" cy="359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480050"/>
      </p:ext>
    </p:extLst>
  </p:cSld>
  <p:clrMapOvr>
    <a:masterClrMapping/>
  </p:clrMapOvr>
  <p:transition spd="med" advClick="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88080" y="-1783080"/>
            <a:ext cx="10058400" cy="356616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Slide 8</a:t>
            </a:r>
            <a:endParaRPr lang="en-US" sz="8000" dirty="0"/>
          </a:p>
        </p:txBody>
      </p:sp>
      <p:sp>
        <p:nvSpPr>
          <p:cNvPr id="3" name="Curved Left Arrow 2">
            <a:hlinkClick r:id="rId2" action="ppaction://hlinksldjump"/>
          </p:cNvPr>
          <p:cNvSpPr/>
          <p:nvPr/>
        </p:nvSpPr>
        <p:spPr>
          <a:xfrm>
            <a:off x="520700" y="304800"/>
            <a:ext cx="863600" cy="1117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6820" y="1676400"/>
            <a:ext cx="92837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			</a:t>
            </a:r>
            <a:r>
              <a:rPr lang="en-US" sz="4800" dirty="0" smtClean="0"/>
              <a:t>Credits:</a:t>
            </a:r>
          </a:p>
          <a:p>
            <a:endParaRPr lang="en-US" sz="2400" dirty="0"/>
          </a:p>
          <a:p>
            <a:r>
              <a:rPr lang="en-US" sz="2400" dirty="0" smtClean="0"/>
              <a:t>Puppy Image From : </a:t>
            </a:r>
            <a:r>
              <a:rPr lang="en-US" sz="2400" dirty="0" smtClean="0">
                <a:hlinkClick r:id="rId3"/>
              </a:rPr>
              <a:t>https://upload.wikimedia.org/wikipedia/commons/thumb/2/2c/Blitzen_Puppy.JPG/640px-Blitzen_Puppy.JPG</a:t>
            </a:r>
            <a:endParaRPr lang="en-US" sz="2400" dirty="0" smtClean="0"/>
          </a:p>
          <a:p>
            <a:r>
              <a:rPr lang="en-US" sz="2400" dirty="0" smtClean="0"/>
              <a:t>Lorem Ipsum: </a:t>
            </a:r>
            <a:r>
              <a:rPr lang="en-US" sz="2400" dirty="0" smtClean="0">
                <a:hlinkClick r:id="rId4"/>
              </a:rPr>
              <a:t>https://baconipsum.com/?paras=5&amp;type=all-meat&amp;start-with-lorem=1</a:t>
            </a:r>
            <a:endParaRPr lang="en-US" sz="2400" dirty="0" smtClean="0"/>
          </a:p>
          <a:p>
            <a:r>
              <a:rPr lang="en-US" sz="2400" dirty="0" smtClean="0"/>
              <a:t>Audio Clip: </a:t>
            </a:r>
            <a:r>
              <a:rPr lang="en-US" sz="2400" dirty="0" smtClean="0">
                <a:hlinkClick r:id="rId5"/>
              </a:rPr>
              <a:t>https://archive.org/details/Free_20s_Jazz_Collection</a:t>
            </a:r>
            <a:endParaRPr lang="en-US" sz="2400" dirty="0" smtClean="0"/>
          </a:p>
          <a:p>
            <a:r>
              <a:rPr lang="en-US" sz="2400" dirty="0" smtClean="0"/>
              <a:t>Video Clip: </a:t>
            </a:r>
            <a:r>
              <a:rPr lang="en-US" sz="2400" smtClean="0"/>
              <a:t>from YouTube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820624"/>
      </p:ext>
    </p:extLst>
  </p:cSld>
  <p:clrMapOvr>
    <a:masterClrMapping/>
  </p:clrMapOvr>
  <p:transition spd="med" advClick="0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69</TotalTime>
  <Words>80</Words>
  <Application>Microsoft Office PowerPoint</Application>
  <PresentationFormat>Widescreen</PresentationFormat>
  <Paragraphs>24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Adobe Gothic Std B</vt:lpstr>
      <vt:lpstr>Calibri</vt:lpstr>
      <vt:lpstr>Calibri Light</vt:lpstr>
      <vt:lpstr>Retrospect</vt:lpstr>
      <vt:lpstr>Slide 1</vt:lpstr>
      <vt:lpstr>   Slide 2</vt:lpstr>
      <vt:lpstr>Slide 3</vt:lpstr>
      <vt:lpstr>    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Stansfield, Jaclyn</dc:creator>
  <cp:lastModifiedBy>Stansfield, Jaclyn</cp:lastModifiedBy>
  <cp:revision>10</cp:revision>
  <dcterms:created xsi:type="dcterms:W3CDTF">2016-10-24T23:41:33Z</dcterms:created>
  <dcterms:modified xsi:type="dcterms:W3CDTF">2016-10-25T00:51:27Z</dcterms:modified>
</cp:coreProperties>
</file>