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>
        <p:scale>
          <a:sx n="60" d="100"/>
          <a:sy n="60" d="100"/>
        </p:scale>
        <p:origin x="726" y="11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2F91-A0EB-4278-82D8-ACCC7C769FD2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685D1-2822-4F69-B847-A18BEBB055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409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2F91-A0EB-4278-82D8-ACCC7C769FD2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685D1-2822-4F69-B847-A18BEBB055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272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2F91-A0EB-4278-82D8-ACCC7C769FD2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685D1-2822-4F69-B847-A18BEBB055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0723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2F91-A0EB-4278-82D8-ACCC7C769FD2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685D1-2822-4F69-B847-A18BEBB055C7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00390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2F91-A0EB-4278-82D8-ACCC7C769FD2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685D1-2822-4F69-B847-A18BEBB055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7090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2F91-A0EB-4278-82D8-ACCC7C769FD2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685D1-2822-4F69-B847-A18BEBB055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7876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2F91-A0EB-4278-82D8-ACCC7C769FD2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685D1-2822-4F69-B847-A18BEBB055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8687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2F91-A0EB-4278-82D8-ACCC7C769FD2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685D1-2822-4F69-B847-A18BEBB055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7952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2F91-A0EB-4278-82D8-ACCC7C769FD2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685D1-2822-4F69-B847-A18BEBB055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0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2F91-A0EB-4278-82D8-ACCC7C769FD2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685D1-2822-4F69-B847-A18BEBB055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740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2F91-A0EB-4278-82D8-ACCC7C769FD2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685D1-2822-4F69-B847-A18BEBB055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114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2F91-A0EB-4278-82D8-ACCC7C769FD2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685D1-2822-4F69-B847-A18BEBB055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791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2F91-A0EB-4278-82D8-ACCC7C769FD2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685D1-2822-4F69-B847-A18BEBB055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815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2F91-A0EB-4278-82D8-ACCC7C769FD2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685D1-2822-4F69-B847-A18BEBB055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666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2F91-A0EB-4278-82D8-ACCC7C769FD2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685D1-2822-4F69-B847-A18BEBB055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856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2F91-A0EB-4278-82D8-ACCC7C769FD2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685D1-2822-4F69-B847-A18BEBB055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49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52F91-A0EB-4278-82D8-ACCC7C769FD2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685D1-2822-4F69-B847-A18BEBB055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45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01F52F91-A0EB-4278-82D8-ACCC7C769FD2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9685D1-2822-4F69-B847-A18BEBB055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69021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.xml"/><Relationship Id="rId5" Type="http://schemas.openxmlformats.org/officeDocument/2006/relationships/slide" Target="slide1.xml"/><Relationship Id="rId4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g5-HtBEUWJo" TargetMode="Externa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archive.org/download/Free_20s_Jazz_Collection" TargetMode="External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8000" dirty="0" smtClean="0"/>
              <a:t>Slide 1</a:t>
            </a:r>
            <a:endParaRPr lang="en-US" sz="8000" dirty="0"/>
          </a:p>
        </p:txBody>
      </p:sp>
      <p:sp>
        <p:nvSpPr>
          <p:cNvPr id="4" name="Round Diagonal Corner Rectangle 3">
            <a:hlinkClick r:id="rId2" action="ppaction://hlinksldjump"/>
          </p:cNvPr>
          <p:cNvSpPr/>
          <p:nvPr/>
        </p:nvSpPr>
        <p:spPr>
          <a:xfrm>
            <a:off x="481263" y="5229726"/>
            <a:ext cx="3497179" cy="1267327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To Slide 2</a:t>
            </a:r>
            <a:endParaRPr lang="en-US" sz="4000" dirty="0"/>
          </a:p>
        </p:txBody>
      </p:sp>
      <p:sp>
        <p:nvSpPr>
          <p:cNvPr id="5" name="Round Diagonal Corner Rectangle 4">
            <a:hlinkClick r:id="rId3" action="ppaction://hlinksldjump"/>
          </p:cNvPr>
          <p:cNvSpPr/>
          <p:nvPr/>
        </p:nvSpPr>
        <p:spPr>
          <a:xfrm>
            <a:off x="4523874" y="5229725"/>
            <a:ext cx="3497179" cy="1267327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To Slide 3</a:t>
            </a:r>
            <a:endParaRPr lang="en-US" sz="4000" dirty="0"/>
          </a:p>
        </p:txBody>
      </p:sp>
      <p:sp>
        <p:nvSpPr>
          <p:cNvPr id="6" name="Round Diagonal Corner Rectangle 5">
            <a:hlinkClick r:id="rId4" action="ppaction://hlinksldjump"/>
          </p:cNvPr>
          <p:cNvSpPr/>
          <p:nvPr/>
        </p:nvSpPr>
        <p:spPr>
          <a:xfrm>
            <a:off x="8341895" y="5229725"/>
            <a:ext cx="3497179" cy="1267327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To Slide 4</a:t>
            </a:r>
            <a:endParaRPr lang="en-US" sz="4000" dirty="0"/>
          </a:p>
        </p:txBody>
      </p:sp>
      <p:sp>
        <p:nvSpPr>
          <p:cNvPr id="7" name="Right Arrow 6">
            <a:hlinkClick r:id="rId5" action="ppaction://hlinksldjump"/>
          </p:cNvPr>
          <p:cNvSpPr/>
          <p:nvPr/>
        </p:nvSpPr>
        <p:spPr>
          <a:xfrm>
            <a:off x="9224211" y="2454442"/>
            <a:ext cx="2967789" cy="14758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To Slide 5</a:t>
            </a:r>
            <a:endParaRPr 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481263" y="352926"/>
            <a:ext cx="1572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By: Jared Finch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9710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46408" y="997945"/>
            <a:ext cx="8825658" cy="3329581"/>
          </a:xfrm>
        </p:spPr>
        <p:txBody>
          <a:bodyPr>
            <a:normAutofit/>
          </a:bodyPr>
          <a:lstStyle/>
          <a:p>
            <a:r>
              <a:rPr lang="en-US" sz="8000" dirty="0" smtClean="0"/>
              <a:t>Slide 2</a:t>
            </a:r>
            <a:endParaRPr lang="en-US" sz="8000" dirty="0"/>
          </a:p>
        </p:txBody>
      </p:sp>
      <p:sp>
        <p:nvSpPr>
          <p:cNvPr id="4" name="Left Arrow 3">
            <a:hlinkClick r:id="rId2" action="ppaction://hlinksldjump"/>
          </p:cNvPr>
          <p:cNvSpPr/>
          <p:nvPr/>
        </p:nvSpPr>
        <p:spPr>
          <a:xfrm>
            <a:off x="401053" y="304800"/>
            <a:ext cx="1604210" cy="81756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21895" y="4327526"/>
            <a:ext cx="104594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dobe Garamond Pro Bold" panose="02020702060506020403" pitchFamily="18" charset="0"/>
              </a:rPr>
              <a:t>Bacon ipsum dolor </a:t>
            </a:r>
            <a:r>
              <a:rPr lang="en-US" dirty="0" err="1">
                <a:latin typeface="Adobe Garamond Pro Bold" panose="02020702060506020403" pitchFamily="18" charset="0"/>
              </a:rPr>
              <a:t>amet</a:t>
            </a:r>
            <a:r>
              <a:rPr lang="en-US" dirty="0">
                <a:latin typeface="Adobe Garamond Pro Bold" panose="02020702060506020403" pitchFamily="18" charset="0"/>
              </a:rPr>
              <a:t> hamburger </a:t>
            </a:r>
            <a:r>
              <a:rPr lang="en-US" dirty="0" err="1">
                <a:latin typeface="Adobe Garamond Pro Bold" panose="02020702060506020403" pitchFamily="18" charset="0"/>
              </a:rPr>
              <a:t>capicola</a:t>
            </a:r>
            <a:r>
              <a:rPr lang="en-US" dirty="0">
                <a:latin typeface="Adobe Garamond Pro Bold" panose="02020702060506020403" pitchFamily="18" charset="0"/>
              </a:rPr>
              <a:t> beef sirloin </a:t>
            </a:r>
            <a:r>
              <a:rPr lang="en-US" dirty="0" err="1">
                <a:latin typeface="Adobe Garamond Pro Bold" panose="02020702060506020403" pitchFamily="18" charset="0"/>
              </a:rPr>
              <a:t>leberkas</a:t>
            </a:r>
            <a:r>
              <a:rPr lang="en-US" dirty="0">
                <a:latin typeface="Adobe Garamond Pro Bold" panose="02020702060506020403" pitchFamily="18" charset="0"/>
              </a:rPr>
              <a:t> </a:t>
            </a:r>
            <a:r>
              <a:rPr lang="en-US" dirty="0" err="1">
                <a:latin typeface="Adobe Garamond Pro Bold" panose="02020702060506020403" pitchFamily="18" charset="0"/>
              </a:rPr>
              <a:t>picanha</a:t>
            </a:r>
            <a:r>
              <a:rPr lang="en-US" dirty="0">
                <a:latin typeface="Adobe Garamond Pro Bold" panose="02020702060506020403" pitchFamily="18" charset="0"/>
              </a:rPr>
              <a:t> spare ribs pork corned beef filet mignon </a:t>
            </a:r>
            <a:r>
              <a:rPr lang="en-US" dirty="0" err="1">
                <a:latin typeface="Adobe Garamond Pro Bold" panose="02020702060506020403" pitchFamily="18" charset="0"/>
              </a:rPr>
              <a:t>t-bone</a:t>
            </a:r>
            <a:r>
              <a:rPr lang="en-US" dirty="0">
                <a:latin typeface="Adobe Garamond Pro Bold" panose="02020702060506020403" pitchFamily="18" charset="0"/>
              </a:rPr>
              <a:t> andouille ribeye. Tail short ribs short loin prosciutto </a:t>
            </a:r>
            <a:r>
              <a:rPr lang="en-US" dirty="0" err="1">
                <a:latin typeface="Adobe Garamond Pro Bold" panose="02020702060506020403" pitchFamily="18" charset="0"/>
              </a:rPr>
              <a:t>porchetta</a:t>
            </a:r>
            <a:r>
              <a:rPr lang="en-US" dirty="0">
                <a:latin typeface="Adobe Garamond Pro Bold" panose="02020702060506020403" pitchFamily="18" charset="0"/>
              </a:rPr>
              <a:t> </a:t>
            </a:r>
            <a:r>
              <a:rPr lang="en-US" dirty="0" err="1">
                <a:latin typeface="Adobe Garamond Pro Bold" panose="02020702060506020403" pitchFamily="18" charset="0"/>
              </a:rPr>
              <a:t>picanha</a:t>
            </a:r>
            <a:r>
              <a:rPr lang="en-US" dirty="0">
                <a:latin typeface="Adobe Garamond Pro Bold" panose="02020702060506020403" pitchFamily="18" charset="0"/>
              </a:rPr>
              <a:t> turkey chuck andouille </a:t>
            </a:r>
            <a:r>
              <a:rPr lang="en-US" dirty="0" err="1">
                <a:latin typeface="Adobe Garamond Pro Bold" panose="02020702060506020403" pitchFamily="18" charset="0"/>
              </a:rPr>
              <a:t>doner</a:t>
            </a:r>
            <a:r>
              <a:rPr lang="en-US" dirty="0">
                <a:latin typeface="Adobe Garamond Pro Bold" panose="02020702060506020403" pitchFamily="18" charset="0"/>
              </a:rPr>
              <a:t>. Jowl meatball </a:t>
            </a:r>
            <a:r>
              <a:rPr lang="en-US" dirty="0" err="1">
                <a:latin typeface="Adobe Garamond Pro Bold" panose="02020702060506020403" pitchFamily="18" charset="0"/>
              </a:rPr>
              <a:t>boudin</a:t>
            </a:r>
            <a:r>
              <a:rPr lang="en-US" dirty="0">
                <a:latin typeface="Adobe Garamond Pro Bold" panose="02020702060506020403" pitchFamily="18" charset="0"/>
              </a:rPr>
              <a:t>, beef ribs kielbasa </a:t>
            </a:r>
            <a:r>
              <a:rPr lang="en-US" dirty="0" err="1">
                <a:latin typeface="Adobe Garamond Pro Bold" panose="02020702060506020403" pitchFamily="18" charset="0"/>
              </a:rPr>
              <a:t>picanha</a:t>
            </a:r>
            <a:r>
              <a:rPr lang="en-US" dirty="0">
                <a:latin typeface="Adobe Garamond Pro Bold" panose="02020702060506020403" pitchFamily="18" charset="0"/>
              </a:rPr>
              <a:t> ball tip pork chop cow rump turducken </a:t>
            </a:r>
            <a:r>
              <a:rPr lang="en-US" dirty="0" err="1">
                <a:latin typeface="Adobe Garamond Pro Bold" panose="02020702060506020403" pitchFamily="18" charset="0"/>
              </a:rPr>
              <a:t>porchetta</a:t>
            </a:r>
            <a:r>
              <a:rPr lang="en-US" dirty="0">
                <a:latin typeface="Adobe Garamond Pro Bold" panose="02020702060506020403" pitchFamily="18" charset="0"/>
              </a:rPr>
              <a:t> </a:t>
            </a:r>
            <a:r>
              <a:rPr lang="en-US" dirty="0" err="1">
                <a:latin typeface="Adobe Garamond Pro Bold" panose="02020702060506020403" pitchFamily="18" charset="0"/>
              </a:rPr>
              <a:t>doner</a:t>
            </a:r>
            <a:r>
              <a:rPr lang="en-US" dirty="0">
                <a:latin typeface="Adobe Garamond Pro Bold" panose="02020702060506020403" pitchFamily="18" charset="0"/>
              </a:rPr>
              <a:t> </a:t>
            </a:r>
            <a:r>
              <a:rPr lang="en-US" dirty="0" err="1">
                <a:latin typeface="Adobe Garamond Pro Bold" panose="02020702060506020403" pitchFamily="18" charset="0"/>
              </a:rPr>
              <a:t>alcatra</a:t>
            </a:r>
            <a:r>
              <a:rPr lang="en-US" dirty="0">
                <a:latin typeface="Adobe Garamond Pro Bold" panose="02020702060506020403" pitchFamily="18" charset="0"/>
              </a:rPr>
              <a:t> tenderloin. Turducken spare ribs biltong pancetta short loin. </a:t>
            </a:r>
            <a:r>
              <a:rPr lang="en-US" dirty="0" err="1">
                <a:latin typeface="Adobe Garamond Pro Bold" panose="02020702060506020403" pitchFamily="18" charset="0"/>
              </a:rPr>
              <a:t>Cupim</a:t>
            </a:r>
            <a:r>
              <a:rPr lang="en-US" dirty="0">
                <a:latin typeface="Adobe Garamond Pro Bold" panose="02020702060506020403" pitchFamily="18" charset="0"/>
              </a:rPr>
              <a:t> kielbasa </a:t>
            </a:r>
            <a:r>
              <a:rPr lang="en-US" dirty="0" err="1">
                <a:latin typeface="Adobe Garamond Pro Bold" panose="02020702060506020403" pitchFamily="18" charset="0"/>
              </a:rPr>
              <a:t>boudin</a:t>
            </a:r>
            <a:r>
              <a:rPr lang="en-US" dirty="0">
                <a:latin typeface="Adobe Garamond Pro Bold" panose="02020702060506020403" pitchFamily="18" charset="0"/>
              </a:rPr>
              <a:t> meatball cow. </a:t>
            </a:r>
            <a:r>
              <a:rPr lang="en-US" dirty="0" err="1">
                <a:latin typeface="Adobe Garamond Pro Bold" panose="02020702060506020403" pitchFamily="18" charset="0"/>
              </a:rPr>
              <a:t>Boudin</a:t>
            </a:r>
            <a:r>
              <a:rPr lang="en-US" dirty="0">
                <a:latin typeface="Adobe Garamond Pro Bold" panose="02020702060506020403" pitchFamily="18" charset="0"/>
              </a:rPr>
              <a:t> brisket pig pork ham ribeye beef bresaola salami </a:t>
            </a:r>
            <a:r>
              <a:rPr lang="en-US" dirty="0" err="1">
                <a:latin typeface="Adobe Garamond Pro Bold" panose="02020702060506020403" pitchFamily="18" charset="0"/>
              </a:rPr>
              <a:t>landjaeger</a:t>
            </a:r>
            <a:r>
              <a:rPr lang="en-US" dirty="0">
                <a:latin typeface="Adobe Garamond Pro Bold" panose="02020702060506020403" pitchFamily="18" charset="0"/>
              </a:rPr>
              <a:t> </a:t>
            </a:r>
            <a:r>
              <a:rPr lang="en-US" dirty="0" err="1">
                <a:latin typeface="Adobe Garamond Pro Bold" panose="02020702060506020403" pitchFamily="18" charset="0"/>
              </a:rPr>
              <a:t>doner</a:t>
            </a:r>
            <a:r>
              <a:rPr lang="en-US" dirty="0">
                <a:latin typeface="Adobe Garamond Pro Bold" panose="02020702060506020403" pitchFamily="18" charset="0"/>
              </a:rPr>
              <a:t>. Short loin shank strip steak, pancetta turkey rump kielbasa.</a:t>
            </a:r>
          </a:p>
        </p:txBody>
      </p:sp>
    </p:spTree>
    <p:extLst>
      <p:ext uri="{BB962C8B-B14F-4D97-AF65-F5344CB8AC3E}">
        <p14:creationId xmlns:p14="http://schemas.microsoft.com/office/powerpoint/2010/main" val="3430237374"/>
      </p:ext>
    </p:extLst>
  </p:cSld>
  <p:clrMapOvr>
    <a:masterClrMapping/>
  </p:clrMapOvr>
  <p:transition spd="med" advClick="0">
    <p:pull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83171" y="33162"/>
            <a:ext cx="8825658" cy="3329581"/>
          </a:xfrm>
        </p:spPr>
        <p:txBody>
          <a:bodyPr>
            <a:normAutofit/>
          </a:bodyPr>
          <a:lstStyle/>
          <a:p>
            <a:r>
              <a:rPr lang="en-US" sz="8000" dirty="0" smtClean="0"/>
              <a:t>Slide 3</a:t>
            </a:r>
            <a:endParaRPr lang="en-US" sz="8000" dirty="0"/>
          </a:p>
        </p:txBody>
      </p:sp>
      <p:sp>
        <p:nvSpPr>
          <p:cNvPr id="4" name="Left Arrow 3">
            <a:hlinkClick r:id="rId2" action="ppaction://hlinksldjump"/>
          </p:cNvPr>
          <p:cNvSpPr/>
          <p:nvPr/>
        </p:nvSpPr>
        <p:spPr>
          <a:xfrm>
            <a:off x="401053" y="304800"/>
            <a:ext cx="1604210" cy="81756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4557" y="3362743"/>
            <a:ext cx="5242886" cy="3495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173951"/>
      </p:ext>
    </p:extLst>
  </p:cSld>
  <p:clrMapOvr>
    <a:masterClrMapping/>
  </p:clrMapOvr>
  <p:transition spd="med" advClick="0">
    <p:pull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83171" y="713581"/>
            <a:ext cx="8825658" cy="3329581"/>
          </a:xfrm>
        </p:spPr>
        <p:txBody>
          <a:bodyPr>
            <a:normAutofit/>
          </a:bodyPr>
          <a:lstStyle/>
          <a:p>
            <a:r>
              <a:rPr lang="en-US" sz="8000" dirty="0" smtClean="0"/>
              <a:t>Slide 4</a:t>
            </a:r>
            <a:endParaRPr lang="en-US" sz="8000" dirty="0"/>
          </a:p>
        </p:txBody>
      </p:sp>
      <p:sp>
        <p:nvSpPr>
          <p:cNvPr id="4" name="Left Arrow 3">
            <a:hlinkClick r:id="rId4" action="ppaction://hlinksldjump"/>
          </p:cNvPr>
          <p:cNvSpPr/>
          <p:nvPr/>
        </p:nvSpPr>
        <p:spPr>
          <a:xfrm>
            <a:off x="401053" y="304800"/>
            <a:ext cx="1604210" cy="81756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Alexander_Wheres_That_Ba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43884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314602"/>
      </p:ext>
    </p:extLst>
  </p:cSld>
  <p:clrMapOvr>
    <a:masterClrMapping/>
  </p:clrMapOvr>
  <p:transition spd="med" advClick="0">
    <p:pull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14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8000" dirty="0" smtClean="0"/>
              <a:t>Slide 5</a:t>
            </a:r>
            <a:endParaRPr lang="en-US" sz="8000" dirty="0"/>
          </a:p>
        </p:txBody>
      </p:sp>
      <p:sp>
        <p:nvSpPr>
          <p:cNvPr id="4" name="Round Diagonal Corner Rectangle 3">
            <a:hlinkClick r:id="rId2" action="ppaction://hlinksldjump"/>
          </p:cNvPr>
          <p:cNvSpPr/>
          <p:nvPr/>
        </p:nvSpPr>
        <p:spPr>
          <a:xfrm>
            <a:off x="481263" y="5229726"/>
            <a:ext cx="3497179" cy="1267327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To Slide 6</a:t>
            </a:r>
            <a:endParaRPr lang="en-US" sz="4000" dirty="0"/>
          </a:p>
        </p:txBody>
      </p:sp>
      <p:sp>
        <p:nvSpPr>
          <p:cNvPr id="5" name="Round Diagonal Corner Rectangle 4">
            <a:hlinkClick r:id="rId3" action="ppaction://hlinksldjump"/>
          </p:cNvPr>
          <p:cNvSpPr/>
          <p:nvPr/>
        </p:nvSpPr>
        <p:spPr>
          <a:xfrm>
            <a:off x="4523874" y="5229725"/>
            <a:ext cx="3497179" cy="1267327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To Slide 7</a:t>
            </a:r>
            <a:endParaRPr lang="en-US" sz="4000" dirty="0"/>
          </a:p>
        </p:txBody>
      </p:sp>
      <p:sp>
        <p:nvSpPr>
          <p:cNvPr id="6" name="Round Diagonal Corner Rectangle 5">
            <a:hlinkClick r:id="rId4" action="ppaction://hlinksldjump"/>
          </p:cNvPr>
          <p:cNvSpPr/>
          <p:nvPr/>
        </p:nvSpPr>
        <p:spPr>
          <a:xfrm>
            <a:off x="8341895" y="5229725"/>
            <a:ext cx="3497179" cy="1267327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To Slide 8</a:t>
            </a:r>
            <a:endParaRPr lang="en-US" sz="4000" dirty="0"/>
          </a:p>
        </p:txBody>
      </p:sp>
      <p:sp>
        <p:nvSpPr>
          <p:cNvPr id="3" name="Left Arrow 2">
            <a:hlinkClick r:id="rId5" action="ppaction://hlinksldjump"/>
          </p:cNvPr>
          <p:cNvSpPr/>
          <p:nvPr/>
        </p:nvSpPr>
        <p:spPr>
          <a:xfrm>
            <a:off x="0" y="2027405"/>
            <a:ext cx="2983832" cy="142774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To Slide 1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07283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2854" y="713581"/>
            <a:ext cx="8825658" cy="3329581"/>
          </a:xfrm>
        </p:spPr>
        <p:txBody>
          <a:bodyPr>
            <a:normAutofit/>
          </a:bodyPr>
          <a:lstStyle/>
          <a:p>
            <a:r>
              <a:rPr lang="en-US" sz="8000" dirty="0" smtClean="0"/>
              <a:t>Slide 6</a:t>
            </a:r>
            <a:endParaRPr lang="en-US" sz="8000" dirty="0"/>
          </a:p>
        </p:txBody>
      </p:sp>
      <p:sp>
        <p:nvSpPr>
          <p:cNvPr id="4" name="Left Arrow 3">
            <a:hlinkClick r:id="rId2" action="ppaction://hlinksldjump"/>
          </p:cNvPr>
          <p:cNvSpPr/>
          <p:nvPr/>
        </p:nvSpPr>
        <p:spPr>
          <a:xfrm>
            <a:off x="401053" y="304800"/>
            <a:ext cx="1604210" cy="81756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3930315" y="4327526"/>
            <a:ext cx="4090737" cy="15881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Animation!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255249500"/>
      </p:ext>
    </p:extLst>
  </p:cSld>
  <p:clrMapOvr>
    <a:masterClrMapping/>
  </p:clrMapOvr>
  <p:transition spd="med" advClick="0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83171" y="0"/>
            <a:ext cx="8825658" cy="3329581"/>
          </a:xfrm>
        </p:spPr>
        <p:txBody>
          <a:bodyPr>
            <a:normAutofit/>
          </a:bodyPr>
          <a:lstStyle/>
          <a:p>
            <a:r>
              <a:rPr lang="en-US" sz="8000" dirty="0" smtClean="0"/>
              <a:t>Slide 7</a:t>
            </a:r>
            <a:endParaRPr lang="en-US" sz="8000" dirty="0"/>
          </a:p>
        </p:txBody>
      </p:sp>
      <p:sp>
        <p:nvSpPr>
          <p:cNvPr id="4" name="Left Arrow 3">
            <a:hlinkClick r:id="rId3" action="ppaction://hlinksldjump"/>
          </p:cNvPr>
          <p:cNvSpPr/>
          <p:nvPr/>
        </p:nvSpPr>
        <p:spPr>
          <a:xfrm>
            <a:off x="401053" y="304800"/>
            <a:ext cx="1604210" cy="81756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g5-HtBEUWJo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810000" y="3509963"/>
            <a:ext cx="4572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759872"/>
      </p:ext>
    </p:extLst>
  </p:cSld>
  <p:clrMapOvr>
    <a:masterClrMapping/>
  </p:clrMapOvr>
  <p:transition spd="med" advClick="0">
    <p:pull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83170" y="713581"/>
            <a:ext cx="8825658" cy="3329581"/>
          </a:xfrm>
        </p:spPr>
        <p:txBody>
          <a:bodyPr>
            <a:normAutofit/>
          </a:bodyPr>
          <a:lstStyle/>
          <a:p>
            <a:r>
              <a:rPr lang="en-US" sz="8000" dirty="0" smtClean="0"/>
              <a:t>Slide 8</a:t>
            </a:r>
            <a:endParaRPr lang="en-US" sz="8000" dirty="0"/>
          </a:p>
        </p:txBody>
      </p:sp>
      <p:sp>
        <p:nvSpPr>
          <p:cNvPr id="4" name="Left Arrow 3">
            <a:hlinkClick r:id="rId2" action="ppaction://hlinksldjump"/>
          </p:cNvPr>
          <p:cNvSpPr/>
          <p:nvPr/>
        </p:nvSpPr>
        <p:spPr>
          <a:xfrm>
            <a:off x="401053" y="304800"/>
            <a:ext cx="1604210" cy="81756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892968" y="4327526"/>
            <a:ext cx="8406063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Sources:</a:t>
            </a:r>
          </a:p>
          <a:p>
            <a:pPr algn="ctr"/>
            <a:r>
              <a:rPr lang="en-US" sz="2400" b="1" dirty="0" smtClean="0"/>
              <a:t>Audio:</a:t>
            </a:r>
            <a:r>
              <a:rPr lang="en-US" dirty="0" smtClean="0"/>
              <a:t> </a:t>
            </a:r>
            <a:r>
              <a:rPr lang="en-US" dirty="0" smtClean="0">
                <a:hlinkClick r:id="rId3"/>
              </a:rPr>
              <a:t>https://archive.org/download/Free_20s_Jazz_Collection</a:t>
            </a:r>
            <a:endParaRPr lang="en-US" dirty="0" smtClean="0"/>
          </a:p>
          <a:p>
            <a:pPr algn="ctr"/>
            <a:r>
              <a:rPr lang="en-US" sz="2400" b="1" dirty="0" smtClean="0"/>
              <a:t>Picture:</a:t>
            </a:r>
            <a:r>
              <a:rPr lang="en-US" dirty="0" smtClean="0"/>
              <a:t> https://upload.wikimedia.org/wikipedia/commons/a/a7/15-09-11_006_Quark_Expeditions_ship%2C_Sea_Adventurer_%28Nassau_registry_IMO_7391422%29%2C_at_Griffin_Inlet%2C_Beechey_Island%2C_Nunavut%2C_Canada.jpg</a:t>
            </a:r>
          </a:p>
          <a:p>
            <a:pPr algn="ctr"/>
            <a:r>
              <a:rPr lang="en-US" sz="2400" b="1" dirty="0" smtClean="0"/>
              <a:t>Video: </a:t>
            </a:r>
            <a:r>
              <a:rPr lang="en-US" dirty="0" smtClean="0"/>
              <a:t>https://www.youtube.com/watch?v=g5-HtBEUWJo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385692"/>
      </p:ext>
    </p:extLst>
  </p:cSld>
  <p:clrMapOvr>
    <a:masterClrMapping/>
  </p:clrMapOvr>
  <p:transition spd="med" advClick="0">
    <p:pull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43</TotalTime>
  <Words>156</Words>
  <Application>Microsoft Office PowerPoint</Application>
  <PresentationFormat>Widescreen</PresentationFormat>
  <Paragraphs>23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Adobe Garamond Pro Bold</vt:lpstr>
      <vt:lpstr>Arial</vt:lpstr>
      <vt:lpstr>Century Gothic</vt:lpstr>
      <vt:lpstr>Wingdings 3</vt:lpstr>
      <vt:lpstr>Ion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Finch, Jared</dc:creator>
  <cp:lastModifiedBy>Finch, Jared</cp:lastModifiedBy>
  <cp:revision>6</cp:revision>
  <dcterms:created xsi:type="dcterms:W3CDTF">2016-10-25T00:02:50Z</dcterms:created>
  <dcterms:modified xsi:type="dcterms:W3CDTF">2016-10-25T00:46:11Z</dcterms:modified>
</cp:coreProperties>
</file>