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3" r:id="rId7"/>
    <p:sldId id="261"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4810F29D-2DCA-41D2-A23C-560214838FD8}" type="datetimeFigureOut">
              <a:rPr lang="en-US" smtClean="0"/>
              <a:t>10/30/2016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408112054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10"/>
          </p:nvPr>
        </p:nvSpPr>
        <p:spPr/>
        <p:txBody>
          <a:bodyPr/>
          <a:lstStyle/>
          <a:p>
            <a:fld id="{4810F29D-2DCA-41D2-A23C-560214838FD8}" type="datetimeFigureOut">
              <a:rPr lang="en-US" smtClean="0"/>
              <a:t>10/30/2016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30137917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10"/>
          </p:nvPr>
        </p:nvSpPr>
        <p:spPr/>
        <p:txBody>
          <a:bodyPr/>
          <a:lstStyle/>
          <a:p>
            <a:fld id="{4810F29D-2DCA-41D2-A23C-560214838FD8}" type="datetimeFigureOut">
              <a:rPr lang="en-US" smtClean="0"/>
              <a:t>10/30/2016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40252416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10"/>
          </p:nvPr>
        </p:nvSpPr>
        <p:spPr/>
        <p:txBody>
          <a:bodyPr/>
          <a:lstStyle/>
          <a:p>
            <a:fld id="{4810F29D-2DCA-41D2-A23C-560214838FD8}" type="datetimeFigureOut">
              <a:rPr lang="en-US" smtClean="0"/>
              <a:t>10/30/2016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102971448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10F29D-2DCA-41D2-A23C-560214838FD8}" type="datetimeFigureOut">
              <a:rPr lang="en-US" smtClean="0"/>
              <a:t>10/30/2016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303328188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5" name="Date Placeholder 4"/>
          <p:cNvSpPr>
            <a:spLocks noGrp="1"/>
          </p:cNvSpPr>
          <p:nvPr>
            <p:ph type="dt" sz="half" idx="10"/>
          </p:nvPr>
        </p:nvSpPr>
        <p:spPr/>
        <p:txBody>
          <a:bodyPr/>
          <a:lstStyle/>
          <a:p>
            <a:fld id="{4810F29D-2DCA-41D2-A23C-560214838FD8}" type="datetimeFigureOut">
              <a:rPr lang="en-US" smtClean="0"/>
              <a:t>10/30/2016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149189012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7" name="Date Placeholder 6"/>
          <p:cNvSpPr>
            <a:spLocks noGrp="1"/>
          </p:cNvSpPr>
          <p:nvPr>
            <p:ph type="dt" sz="half" idx="10"/>
          </p:nvPr>
        </p:nvSpPr>
        <p:spPr/>
        <p:txBody>
          <a:bodyPr/>
          <a:lstStyle/>
          <a:p>
            <a:fld id="{4810F29D-2DCA-41D2-A23C-560214838FD8}" type="datetimeFigureOut">
              <a:rPr lang="en-US" smtClean="0"/>
              <a:t>10/30/2016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89550294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4810F29D-2DCA-41D2-A23C-560214838FD8}" type="datetimeFigureOut">
              <a:rPr lang="en-US" smtClean="0"/>
              <a:t>10/30/2016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181396315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10F29D-2DCA-41D2-A23C-560214838FD8}" type="datetimeFigureOut">
              <a:rPr lang="en-US" smtClean="0"/>
              <a:t>10/30/2016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144853875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10F29D-2DCA-41D2-A23C-560214838FD8}" type="datetimeFigureOut">
              <a:rPr lang="en-US" smtClean="0"/>
              <a:t>10/30/2016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47781651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10F29D-2DCA-41D2-A23C-560214838FD8}" type="datetimeFigureOut">
              <a:rPr lang="en-US" smtClean="0"/>
              <a:t>10/30/2016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5242D-C132-4493-8D49-0848908C981F}" type="slidenum">
              <a:rPr lang="en-US" smtClean="0"/>
              <a:t>‹#›</a:t>
            </a:fld>
            <a:endParaRPr lang="en-US"/>
          </a:p>
        </p:txBody>
      </p:sp>
    </p:spTree>
    <p:extLst>
      <p:ext uri="{BB962C8B-B14F-4D97-AF65-F5344CB8AC3E}">
        <p14:creationId xmlns:p14="http://schemas.microsoft.com/office/powerpoint/2010/main" val="316661617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10F29D-2DCA-41D2-A23C-560214838FD8}" type="datetimeFigureOut">
              <a:rPr lang="en-US" smtClean="0"/>
              <a:t>10/30/2016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15242D-C132-4493-8D49-0848908C981F}" type="slidenum">
              <a:rPr lang="en-US" smtClean="0"/>
              <a:t>‹#›</a:t>
            </a:fld>
            <a:endParaRPr lang="en-US"/>
          </a:p>
        </p:txBody>
      </p:sp>
    </p:spTree>
    <p:extLst>
      <p:ext uri="{BB962C8B-B14F-4D97-AF65-F5344CB8AC3E}">
        <p14:creationId xmlns:p14="http://schemas.microsoft.com/office/powerpoint/2010/main" val="3916714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mc:Choice>
    <mc:Fallback>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 Id="rId5" Type="http://schemas.openxmlformats.org/officeDocument/2006/relationships/slide" Target="slide5.xml"/><Relationship Id="rId4" Type="http://schemas.openxmlformats.org/officeDocument/2006/relationships/slide" Target="slide4.xml"/></Relationships>
</file>

<file path=ppt/slides/_rels/slide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 Target="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slide" Target="slide1.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2.xml"/><Relationship Id="rId1" Type="http://schemas.openxmlformats.org/officeDocument/2006/relationships/video" Target="https://www.youtube.com/embed/v4433rhnaxw" TargetMode="Externa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Slide 1</a:t>
            </a:r>
            <a:br>
              <a:rPr lang="en-US" dirty="0"/>
            </a:br>
            <a:endParaRPr lang="en-US" dirty="0"/>
          </a:p>
        </p:txBody>
      </p:sp>
      <p:sp>
        <p:nvSpPr>
          <p:cNvPr id="4" name="Rectangle: Rounded Corners 3">
            <a:hlinkClick r:id="rId2" action="ppaction://hlinksldjump"/>
          </p:cNvPr>
          <p:cNvSpPr/>
          <p:nvPr/>
        </p:nvSpPr>
        <p:spPr>
          <a:xfrm>
            <a:off x="2039814" y="3277772"/>
            <a:ext cx="1772531"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Slide 2</a:t>
            </a:r>
          </a:p>
        </p:txBody>
      </p:sp>
      <p:sp>
        <p:nvSpPr>
          <p:cNvPr id="5" name="Rectangle: Rounded Corners 4">
            <a:hlinkClick r:id="rId3" action="ppaction://hlinksldjump"/>
          </p:cNvPr>
          <p:cNvSpPr/>
          <p:nvPr/>
        </p:nvSpPr>
        <p:spPr>
          <a:xfrm>
            <a:off x="5321104" y="3277772"/>
            <a:ext cx="1676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Slide 3</a:t>
            </a:r>
          </a:p>
        </p:txBody>
      </p:sp>
      <p:sp>
        <p:nvSpPr>
          <p:cNvPr id="6" name="Rectangle: Rounded Corners 5">
            <a:hlinkClick r:id="rId4" action="ppaction://hlinksldjump"/>
          </p:cNvPr>
          <p:cNvSpPr/>
          <p:nvPr/>
        </p:nvSpPr>
        <p:spPr>
          <a:xfrm>
            <a:off x="8370277" y="3277772"/>
            <a:ext cx="1781908"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Slide 4</a:t>
            </a:r>
          </a:p>
        </p:txBody>
      </p:sp>
      <p:sp>
        <p:nvSpPr>
          <p:cNvPr id="7" name="Rectangle: Rounded Corners 6">
            <a:hlinkClick r:id="rId5" action="ppaction://hlinksldjump"/>
          </p:cNvPr>
          <p:cNvSpPr/>
          <p:nvPr/>
        </p:nvSpPr>
        <p:spPr>
          <a:xfrm>
            <a:off x="5268350" y="5433181"/>
            <a:ext cx="1781908"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Slide 5</a:t>
            </a:r>
          </a:p>
        </p:txBody>
      </p:sp>
    </p:spTree>
    <p:extLst>
      <p:ext uri="{BB962C8B-B14F-4D97-AF65-F5344CB8AC3E}">
        <p14:creationId xmlns:p14="http://schemas.microsoft.com/office/powerpoint/2010/main" val="358377385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Slide 2</a:t>
            </a:r>
            <a:br>
              <a:rPr lang="en-US" dirty="0"/>
            </a:br>
            <a:endParaRPr lang="en-US" dirty="0"/>
          </a:p>
        </p:txBody>
      </p:sp>
      <p:sp>
        <p:nvSpPr>
          <p:cNvPr id="3" name="Content Placeholder 2"/>
          <p:cNvSpPr>
            <a:spLocks noGrp="1"/>
          </p:cNvSpPr>
          <p:nvPr>
            <p:ph idx="1"/>
          </p:nvPr>
        </p:nvSpPr>
        <p:spPr>
          <a:xfrm>
            <a:off x="838200" y="2866634"/>
            <a:ext cx="10515600" cy="2352480"/>
          </a:xfrm>
        </p:spPr>
        <p:txBody>
          <a:bodyPr>
            <a:normAutofit lnSpcReduction="10000"/>
          </a:bodyPr>
          <a:lstStyle/>
          <a:p>
            <a:pPr algn="ctr"/>
            <a:r>
              <a:rPr lang="en-US" dirty="0"/>
              <a:t>Well, the way they make shows is, they make one show. That show's called a pilot. Then they show that show to the people who make shows, and on the strength of that one show they decide if they're going to make more shows. Some pilots get picked and become television programs. Some don't, become nothing. She starred in one of the ones that became nothing.</a:t>
            </a:r>
          </a:p>
        </p:txBody>
      </p:sp>
      <p:sp>
        <p:nvSpPr>
          <p:cNvPr id="4" name="Arrow: Left 3">
            <a:hlinkClick r:id="rId2" action="ppaction://hlinksldjump"/>
          </p:cNvPr>
          <p:cNvSpPr/>
          <p:nvPr/>
        </p:nvSpPr>
        <p:spPr>
          <a:xfrm>
            <a:off x="858129" y="379828"/>
            <a:ext cx="2180493" cy="9847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to Slide 1</a:t>
            </a:r>
          </a:p>
        </p:txBody>
      </p:sp>
    </p:spTree>
    <p:extLst>
      <p:ext uri="{BB962C8B-B14F-4D97-AF65-F5344CB8AC3E}">
        <p14:creationId xmlns:p14="http://schemas.microsoft.com/office/powerpoint/2010/main" val="376768937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Slide 3</a:t>
            </a:r>
          </a:p>
        </p:txBody>
      </p:sp>
      <p:sp>
        <p:nvSpPr>
          <p:cNvPr id="4" name="Arrow: Left 3">
            <a:hlinkClick r:id="rId2" action="ppaction://hlinksldjump"/>
          </p:cNvPr>
          <p:cNvSpPr/>
          <p:nvPr/>
        </p:nvSpPr>
        <p:spPr>
          <a:xfrm>
            <a:off x="858129" y="379828"/>
            <a:ext cx="2180493" cy="9847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to Slide 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4813" y="2560320"/>
            <a:ext cx="2999231" cy="187451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4813" y="4635304"/>
            <a:ext cx="2963594" cy="222269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4421" y="2832298"/>
            <a:ext cx="3668078" cy="3606012"/>
          </a:xfrm>
          <a:prstGeom prst="rect">
            <a:avLst/>
          </a:prstGeom>
        </p:spPr>
      </p:pic>
    </p:spTree>
    <p:extLst>
      <p:ext uri="{BB962C8B-B14F-4D97-AF65-F5344CB8AC3E}">
        <p14:creationId xmlns:p14="http://schemas.microsoft.com/office/powerpoint/2010/main" val="172755536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Slide 4</a:t>
            </a:r>
          </a:p>
        </p:txBody>
      </p:sp>
      <p:sp>
        <p:nvSpPr>
          <p:cNvPr id="4" name="Arrow: Left 3">
            <a:hlinkClick r:id="rId4" action="ppaction://hlinksldjump"/>
          </p:cNvPr>
          <p:cNvSpPr/>
          <p:nvPr/>
        </p:nvSpPr>
        <p:spPr>
          <a:xfrm>
            <a:off x="858129" y="379828"/>
            <a:ext cx="2180493" cy="9847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to Slide 1</a:t>
            </a:r>
          </a:p>
        </p:txBody>
      </p:sp>
      <p:pic>
        <p:nvPicPr>
          <p:cNvPr id="5" name="7488371_melodic-djent-loop_by_audiozen_preview">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4868125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405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Slide 5</a:t>
            </a:r>
          </a:p>
        </p:txBody>
      </p:sp>
      <p:sp>
        <p:nvSpPr>
          <p:cNvPr id="4" name="Rectangle: Rounded Corners 3">
            <a:hlinkClick r:id="rId2" action="ppaction://hlinksldjump"/>
          </p:cNvPr>
          <p:cNvSpPr/>
          <p:nvPr/>
        </p:nvSpPr>
        <p:spPr>
          <a:xfrm>
            <a:off x="2039814" y="3277772"/>
            <a:ext cx="1772531"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Slide 6</a:t>
            </a:r>
          </a:p>
        </p:txBody>
      </p:sp>
      <p:sp>
        <p:nvSpPr>
          <p:cNvPr id="5" name="Rectangle: Rounded Corners 4">
            <a:hlinkClick r:id="rId3" action="ppaction://hlinksldjump"/>
          </p:cNvPr>
          <p:cNvSpPr/>
          <p:nvPr/>
        </p:nvSpPr>
        <p:spPr>
          <a:xfrm>
            <a:off x="5321104" y="3277772"/>
            <a:ext cx="1676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Slide 7</a:t>
            </a:r>
          </a:p>
        </p:txBody>
      </p:sp>
      <p:sp>
        <p:nvSpPr>
          <p:cNvPr id="6" name="Rectangle: Rounded Corners 5">
            <a:hlinkClick r:id="rId4" action="ppaction://hlinksldjump"/>
          </p:cNvPr>
          <p:cNvSpPr/>
          <p:nvPr/>
        </p:nvSpPr>
        <p:spPr>
          <a:xfrm>
            <a:off x="8370277" y="3277772"/>
            <a:ext cx="1781908"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Slide 8</a:t>
            </a:r>
          </a:p>
        </p:txBody>
      </p:sp>
      <p:sp>
        <p:nvSpPr>
          <p:cNvPr id="8" name="Arrow: Left 7">
            <a:hlinkClick r:id="rId5" action="ppaction://hlinksldjump"/>
          </p:cNvPr>
          <p:cNvSpPr/>
          <p:nvPr/>
        </p:nvSpPr>
        <p:spPr>
          <a:xfrm>
            <a:off x="858129" y="379828"/>
            <a:ext cx="2180493" cy="9847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to Slide 1</a:t>
            </a:r>
          </a:p>
        </p:txBody>
      </p:sp>
    </p:spTree>
    <p:extLst>
      <p:ext uri="{BB962C8B-B14F-4D97-AF65-F5344CB8AC3E}">
        <p14:creationId xmlns:p14="http://schemas.microsoft.com/office/powerpoint/2010/main" val="424744244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Slide 6</a:t>
            </a:r>
          </a:p>
        </p:txBody>
      </p:sp>
      <p:sp>
        <p:nvSpPr>
          <p:cNvPr id="4" name="Arrow: Left 3">
            <a:hlinkClick r:id="rId2" action="ppaction://hlinksldjump"/>
          </p:cNvPr>
          <p:cNvSpPr/>
          <p:nvPr/>
        </p:nvSpPr>
        <p:spPr>
          <a:xfrm>
            <a:off x="858129" y="379828"/>
            <a:ext cx="2180493" cy="9847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to Slide 5</a:t>
            </a:r>
          </a:p>
        </p:txBody>
      </p:sp>
      <p:sp>
        <p:nvSpPr>
          <p:cNvPr id="5" name="Arrow: Right 4"/>
          <p:cNvSpPr/>
          <p:nvPr/>
        </p:nvSpPr>
        <p:spPr>
          <a:xfrm>
            <a:off x="956603" y="3573194"/>
            <a:ext cx="2757268" cy="14349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7348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11419 -0.00625 L 0.11419 -0.00625 C 0.13099 -0.003 0.13112 -0.00208 0.15455 -0.00625 C 0.15625 -0.00671 0.16054 -0.01504 0.16145 -0.01666 C 0.16224 -0.01944 0.16276 -0.02222 0.1638 -0.02476 C 0.16471 -0.02708 0.1664 -0.02847 0.16718 -0.03101 C 0.16836 -0.03402 0.16862 -0.03796 0.16953 -0.0412 C 0.17018 -0.04351 0.17122 -0.04513 0.17187 -0.04745 C 0.17239 -0.0493 0.17239 -0.05162 0.17291 -0.05347 C 0.17435 -0.05787 0.1776 -0.06597 0.1776 -0.06597 C 0.17799 -0.06782 0.17799 -0.07037 0.17877 -0.07199 C 0.17994 -0.07523 0.18333 -0.08032 0.18333 -0.08032 C 0.18437 -0.0875 0.18437 -0.09027 0.18685 -0.09675 C 0.18737 -0.09814 0.18841 -0.0993 0.18919 -0.10069 C 0.19153 -0.12152 0.18906 -0.10254 0.1914 -0.11713 C 0.19192 -0.1199 0.19192 -0.12268 0.19257 -0.12546 C 0.1931 -0.12754 0.19414 -0.12939 0.19492 -0.13148 L 0.19726 -0.15208 C 0.19817 -0.16018 0.19922 -0.17129 0.20065 -0.1787 C 0.20182 -0.18495 0.20195 -0.19166 0.20534 -0.19513 C 0.20859 -0.19861 0.21966 -0.19907 0.22031 -0.1993 C 0.22721 -0.19838 0.23997 -0.19907 0.24687 -0.19097 C 0.24791 -0.18958 0.24922 -0.18842 0.25026 -0.18703 C 0.25117 -0.18564 0.25169 -0.18379 0.2526 -0.18287 C 0.25364 -0.18171 0.25494 -0.18148 0.25612 -0.18078 C 0.26002 -0.17384 0.2638 -0.16759 0.2664 -0.1581 L 0.26875 -0.15 C 0.26914 -0.14652 0.26966 -0.14328 0.26992 -0.13981 C 0.27226 -0.103 0.26953 -0.12407 0.27226 -0.10486 C 0.27187 -0.09398 0.27161 -0.08287 0.27109 -0.07199 C 0.27083 -0.06851 0.26992 -0.06527 0.26992 -0.0618 C 0.26992 -0.04189 0.26953 -0.02199 0.27109 -0.00231 C 0.27122 -4.44444E-6 0.2733 -0.00092 0.27448 -0.00023 C 0.27942 0.00857 0.27369 -4.44444E-6 0.28372 0.00602 C 0.28502 0.00672 0.28593 0.00903 0.28724 0.00996 C 0.28828 0.01112 0.28958 0.01135 0.29062 0.01204 C 0.29257 0.01343 0.29453 0.01459 0.29648 0.01621 C 0.31159 0.02871 0.30286 0.025 0.31484 0.02848 C 0.31679 0.02987 0.31875 0.03149 0.3207 0.03264 C 0.32252 0.03357 0.32448 0.03403 0.32643 0.03473 C 0.33073 0.03635 0.33073 0.03658 0.3345 0.03889 C 0.33841 0.0382 0.34218 0.03774 0.34609 0.03681 C 0.34726 0.03635 0.34856 0.03612 0.34948 0.03473 C 0.35065 0.03311 0.35117 0.03079 0.35182 0.02848 C 0.35364 0.02315 0.3552 0.01598 0.35651 0.00996 C 0.35768 0.00394 0.35833 -0.00254 0.35989 -0.00833 C 0.36067 -0.01111 0.36172 -0.01365 0.36224 -0.01666 C 0.36328 -0.02199 0.36354 -0.02777 0.36458 -0.0331 C 0.36497 -0.03518 0.36536 -0.03703 0.36562 -0.03912 C 0.36614 -0.04259 0.3664 -0.04606 0.36679 -0.04953 C 0.36718 -0.05231 0.36757 -0.05486 0.36797 -0.05763 C 0.36836 -0.09328 0.3681 -0.12893 0.36914 -0.16435 C 0.36927 -0.16967 0.37161 -0.17847 0.37369 -0.18287 C 0.37552 -0.18657 0.3776 -0.18958 0.37955 -0.19305 C 0.38203 -0.19768 0.3832 -0.20046 0.38645 -0.20324 C 0.3875 -0.20439 0.3888 -0.20486 0.38997 -0.20532 C 0.39804 -0.20949 0.39726 -0.20763 0.4095 -0.20949 C 0.41302 -0.21018 0.4164 -0.21088 0.41992 -0.21157 C 0.42226 -0.21088 0.42474 -0.21134 0.42682 -0.20949 C 0.42799 -0.20856 0.43112 -0.19606 0.43151 -0.19513 C 0.43203 -0.19351 0.43307 -0.19259 0.43372 -0.19097 C 0.43541 -0.18703 0.43645 -0.18217 0.43841 -0.1787 C 0.44843 -0.16064 0.43606 -0.18356 0.44414 -0.16643 C 0.44518 -0.16412 0.44661 -0.1625 0.44765 -0.16018 C 0.44843 -0.15833 0.44895 -0.15578 0.44987 -0.15416 C 0.4513 -0.15162 0.45299 -0.15023 0.45455 -0.14791 C 0.46211 -0.13657 0.44791 -0.15439 0.46263 -0.13564 C 0.46601 -0.13125 0.46979 -0.128 0.47304 -0.12338 C 0.47487 -0.1206 0.47695 -0.11805 0.47877 -0.11504 C 0.47994 -0.11319 0.48099 -0.11088 0.48216 -0.10902 C 0.48333 -0.1074 0.48463 -0.10648 0.48567 -0.10486 C 0.48776 -0.10162 0.4914 -0.09467 0.4914 -0.09467 C 0.49179 -0.0912 0.49218 -0.08773 0.49257 -0.08425 C 0.49297 -0.08217 0.49349 -0.08032 0.49375 -0.07824 C 0.49427 -0.07476 0.49453 -0.07129 0.49492 -0.06782 C 0.49531 -0.03981 0.49531 -0.0118 0.49609 0.01621 C 0.49609 0.01899 0.49674 0.02176 0.49726 0.02454 C 0.49817 0.03033 0.49843 0.03172 0.50065 0.03681 C 0.5013 0.0382 0.50208 0.03982 0.50299 0.04075 C 0.50403 0.0419 0.50534 0.04213 0.50651 0.04283 C 0.50989 0.04213 0.51341 0.04237 0.51679 0.04075 C 0.51823 0.04028 0.51914 0.03797 0.52031 0.03681 C 0.53567 0.02107 0.51484 0.04445 0.52838 0.02639 C 0.54062 0.01019 0.52812 0.03102 0.5388 0.01204 L 0.54804 -0.00439 L 0.55026 -0.00833 C 0.55065 -0.01041 0.55091 -0.01273 0.55143 -0.01458 C 0.55286 -0.01967 0.5539 -0.02106 0.55612 -0.02476 C 0.55963 -0.04375 0.55364 -0.01435 0.56067 -0.03912 C 0.56145 -0.04166 0.56119 -0.0449 0.56185 -0.04745 C 0.56302 -0.05185 0.5664 -0.05972 0.5664 -0.05972 C 0.56718 -0.06597 0.56784 -0.07222 0.56875 -0.07824 C 0.56927 -0.08171 0.57031 -0.08495 0.57109 -0.08842 C 0.57356 -0.10046 0.57044 -0.08842 0.57448 -0.10277 C 0.57487 -0.10625 0.57539 -0.10972 0.57565 -0.11296 C 0.57617 -0.11713 0.57604 -0.12152 0.57682 -0.12546 C 0.57734 -0.12777 0.57838 -0.12939 0.57916 -0.13148 C 0.57994 -0.14166 0.57994 -0.14537 0.58151 -0.15416 C 0.58216 -0.15833 0.58333 -0.16203 0.58372 -0.16643 C 0.58476 -0.17685 0.58528 -0.18495 0.58724 -0.19513 C 0.58802 -0.1993 0.58867 -0.20463 0.59075 -0.2074 C 0.59166 -0.20879 0.59297 -0.20879 0.59414 -0.20949 C 0.60286 -0.2199 0.59856 -0.21666 0.61836 -0.21157 C 0.62109 -0.21088 0.62213 -0.20578 0.62422 -0.20324 C 0.62552 -0.20162 0.62721 -0.20046 0.62877 -0.1993 C 0.63086 -0.19768 0.63476 -0.19583 0.63685 -0.19513 C 0.64297 -0.19282 0.64401 -0.19282 0.65065 -0.19097 C 0.6552 -0.1831 0.65052 -0.18981 0.65872 -0.18495 C 0.66041 -0.18402 0.66185 -0.18217 0.66341 -0.18078 C 0.67057 -0.16782 0.6681 -0.175 0.67148 -0.16018 C 0.67187 -0.128 0.67161 -0.09583 0.67265 -0.06388 C 0.67278 -0.05879 0.67435 -0.05439 0.67487 -0.04953 C 0.67812 -0.02314 0.67435 -0.04421 0.67721 -0.02893 C 0.67968 0.03357 0.67682 -0.0206 0.67955 0.00996 C 0.68007 0.01551 0.68007 0.02107 0.68073 0.02639 C 0.68398 0.05371 0.68294 0.02223 0.68294 0.05533 " pathEditMode="relative" ptsTypes="AAAAAAAAAAAAAAAAAAAAAAAAAAAAAAAAAAAAAAAAAAAAAAAAAAAAAAAAAAAAAAAAAAAAAAAAAAAAAAAAAAAAAAAAAAAAAAAAAAAAAAAAAAAAAAAAAAA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Slide 7</a:t>
            </a:r>
          </a:p>
        </p:txBody>
      </p:sp>
      <p:sp>
        <p:nvSpPr>
          <p:cNvPr id="4" name="Arrow: Left 3">
            <a:hlinkClick r:id="rId3" action="ppaction://hlinksldjump"/>
          </p:cNvPr>
          <p:cNvSpPr/>
          <p:nvPr/>
        </p:nvSpPr>
        <p:spPr>
          <a:xfrm>
            <a:off x="858129" y="379828"/>
            <a:ext cx="2180493" cy="9847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to Slide 5</a:t>
            </a:r>
          </a:p>
        </p:txBody>
      </p:sp>
      <p:pic>
        <p:nvPicPr>
          <p:cNvPr id="5" name="v4433rhnaxw"/>
          <p:cNvPicPr>
            <a:picLocks noRot="1" noChangeAspect="1"/>
          </p:cNvPicPr>
          <p:nvPr>
            <a:videoFile r:link="rId1"/>
          </p:nvPr>
        </p:nvPicPr>
        <p:blipFill>
          <a:blip r:embed="rId4"/>
          <a:stretch>
            <a:fillRect/>
          </a:stretch>
        </p:blipFill>
        <p:spPr>
          <a:xfrm>
            <a:off x="3810000" y="2143125"/>
            <a:ext cx="4572000" cy="2571750"/>
          </a:xfrm>
          <a:prstGeom prst="rect">
            <a:avLst/>
          </a:prstGeom>
        </p:spPr>
      </p:pic>
    </p:spTree>
    <p:extLst>
      <p:ext uri="{BB962C8B-B14F-4D97-AF65-F5344CB8AC3E}">
        <p14:creationId xmlns:p14="http://schemas.microsoft.com/office/powerpoint/2010/main" val="51641283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Slide 8</a:t>
            </a:r>
          </a:p>
        </p:txBody>
      </p:sp>
      <p:sp>
        <p:nvSpPr>
          <p:cNvPr id="3" name="Content Placeholder 2"/>
          <p:cNvSpPr>
            <a:spLocks noGrp="1"/>
          </p:cNvSpPr>
          <p:nvPr>
            <p:ph idx="1"/>
          </p:nvPr>
        </p:nvSpPr>
        <p:spPr/>
        <p:txBody>
          <a:bodyPr>
            <a:normAutofit/>
          </a:bodyPr>
          <a:lstStyle/>
          <a:p>
            <a:pPr marL="0" indent="0" algn="ctr">
              <a:buNone/>
            </a:pPr>
            <a:r>
              <a:rPr lang="en-US" sz="6000" dirty="0"/>
              <a:t>Citations</a:t>
            </a:r>
          </a:p>
          <a:p>
            <a:r>
              <a:rPr lang="en-US" sz="3200" dirty="0"/>
              <a:t>Lorem Ipsum: http://slipsum.com/</a:t>
            </a:r>
          </a:p>
          <a:p>
            <a:r>
              <a:rPr lang="en-US" sz="3200" dirty="0"/>
              <a:t>My Photo’s:    C Drive, Myself</a:t>
            </a:r>
          </a:p>
          <a:p>
            <a:r>
              <a:rPr lang="en-US" sz="3200" dirty="0"/>
              <a:t>Video: https://www.youtube.com/watch?v=rmtU2WJfPgU</a:t>
            </a:r>
          </a:p>
          <a:p>
            <a:r>
              <a:rPr lang="en-US" sz="3200" dirty="0"/>
              <a:t>Audio: https://audiojungle.net/item/melodic-djent-loop/7488371?s_rank=5</a:t>
            </a:r>
          </a:p>
          <a:p>
            <a:endParaRPr lang="en-US" sz="3200" dirty="0"/>
          </a:p>
        </p:txBody>
      </p:sp>
      <p:sp>
        <p:nvSpPr>
          <p:cNvPr id="4" name="Arrow: Left 3">
            <a:hlinkClick r:id="rId2" action="ppaction://hlinksldjump"/>
          </p:cNvPr>
          <p:cNvSpPr/>
          <p:nvPr/>
        </p:nvSpPr>
        <p:spPr>
          <a:xfrm>
            <a:off x="858129" y="379828"/>
            <a:ext cx="2180493" cy="9847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to Slide 5</a:t>
            </a:r>
          </a:p>
        </p:txBody>
      </p:sp>
    </p:spTree>
    <p:extLst>
      <p:ext uri="{BB962C8B-B14F-4D97-AF65-F5344CB8AC3E}">
        <p14:creationId xmlns:p14="http://schemas.microsoft.com/office/powerpoint/2010/main" val="321930038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159</Words>
  <Application>Microsoft Office PowerPoint</Application>
  <PresentationFormat>Widescreen</PresentationFormat>
  <Paragraphs>28</Paragraphs>
  <Slides>8</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Slide 1 </vt:lpstr>
      <vt:lpstr>Slide 2 </vt:lpstr>
      <vt:lpstr>Slide 3</vt:lpstr>
      <vt:lpstr>Slide 4</vt:lpstr>
      <vt:lpstr>Slide 5</vt:lpstr>
      <vt:lpstr>Slide 6</vt:lpstr>
      <vt:lpstr>Slide 7</vt:lpstr>
      <vt:lpstr>Slide 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dc:title>
  <dc:creator>Maiorca,Troy</dc:creator>
  <cp:lastModifiedBy>Maiorca,Troy</cp:lastModifiedBy>
  <cp:revision>6</cp:revision>
  <dcterms:created xsi:type="dcterms:W3CDTF">2016-10-31T00:56:12Z</dcterms:created>
  <dcterms:modified xsi:type="dcterms:W3CDTF">2016-10-31T01:14:29Z</dcterms:modified>
</cp:coreProperties>
</file>