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1"/>
  </p:normalViewPr>
  <p:slideViewPr>
    <p:cSldViewPr snapToGrid="0" snapToObjects="1">
      <p:cViewPr varScale="1">
        <p:scale>
          <a:sx n="108" d="100"/>
          <a:sy n="108" d="100"/>
        </p:scale>
        <p:origin x="7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3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33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1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6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2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5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8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96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96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20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1B8F3-1A77-1944-8271-4BA28DFC869F}" type="datetimeFigureOut">
              <a:rPr lang="en-US" smtClean="0"/>
              <a:t>12/12/16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A5DBF-AA6A-8247-87C3-69E3BB997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8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971802" y="162298"/>
            <a:ext cx="902525" cy="771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238003" y="2462150"/>
            <a:ext cx="902525" cy="771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238003" y="3616034"/>
            <a:ext cx="902525" cy="771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38003" y="4773878"/>
            <a:ext cx="902525" cy="771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971801" y="2462150"/>
            <a:ext cx="902525" cy="7718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971800" y="3629890"/>
            <a:ext cx="902525" cy="7718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971801" y="4785754"/>
            <a:ext cx="902525" cy="7718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05598" y="2474026"/>
            <a:ext cx="902525" cy="7718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701637" y="3627910"/>
            <a:ext cx="902525" cy="7718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05598" y="4785754"/>
            <a:ext cx="902525" cy="7718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971800" y="1306286"/>
            <a:ext cx="902525" cy="77189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971799" y="5929742"/>
            <a:ext cx="902525" cy="7718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10" idx="2"/>
            <a:endCxn id="20" idx="0"/>
          </p:cNvCxnSpPr>
          <p:nvPr/>
        </p:nvCxnSpPr>
        <p:spPr>
          <a:xfrm flipH="1">
            <a:off x="5423063" y="934194"/>
            <a:ext cx="2" cy="3720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0" idx="2"/>
            <a:endCxn id="14" idx="0"/>
          </p:cNvCxnSpPr>
          <p:nvPr/>
        </p:nvCxnSpPr>
        <p:spPr>
          <a:xfrm>
            <a:off x="5423063" y="2078182"/>
            <a:ext cx="1" cy="3839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0" idx="1"/>
            <a:endCxn id="11" idx="0"/>
          </p:cNvCxnSpPr>
          <p:nvPr/>
        </p:nvCxnSpPr>
        <p:spPr>
          <a:xfrm flipH="1">
            <a:off x="3689266" y="1692234"/>
            <a:ext cx="1282534" cy="7699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0" idx="3"/>
            <a:endCxn id="17" idx="0"/>
          </p:cNvCxnSpPr>
          <p:nvPr/>
        </p:nvCxnSpPr>
        <p:spPr>
          <a:xfrm>
            <a:off x="5874325" y="1692234"/>
            <a:ext cx="1282536" cy="7817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1" idx="2"/>
            <a:endCxn id="12" idx="0"/>
          </p:cNvCxnSpPr>
          <p:nvPr/>
        </p:nvCxnSpPr>
        <p:spPr>
          <a:xfrm>
            <a:off x="3689266" y="3234046"/>
            <a:ext cx="0" cy="3819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2" idx="2"/>
          </p:cNvCxnSpPr>
          <p:nvPr/>
        </p:nvCxnSpPr>
        <p:spPr>
          <a:xfrm flipH="1">
            <a:off x="3689265" y="4387930"/>
            <a:ext cx="1" cy="3839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4" idx="2"/>
            <a:endCxn id="15" idx="0"/>
          </p:cNvCxnSpPr>
          <p:nvPr/>
        </p:nvCxnSpPr>
        <p:spPr>
          <a:xfrm flipH="1">
            <a:off x="5423063" y="3234046"/>
            <a:ext cx="1" cy="3958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5" idx="2"/>
            <a:endCxn id="16" idx="0"/>
          </p:cNvCxnSpPr>
          <p:nvPr/>
        </p:nvCxnSpPr>
        <p:spPr>
          <a:xfrm>
            <a:off x="5423063" y="4401786"/>
            <a:ext cx="1" cy="3839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13" idx="3"/>
            <a:endCxn id="14" idx="1"/>
          </p:cNvCxnSpPr>
          <p:nvPr/>
        </p:nvCxnSpPr>
        <p:spPr>
          <a:xfrm flipV="1">
            <a:off x="4140528" y="2848098"/>
            <a:ext cx="831273" cy="2311728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16" idx="3"/>
            <a:endCxn id="17" idx="1"/>
          </p:cNvCxnSpPr>
          <p:nvPr/>
        </p:nvCxnSpPr>
        <p:spPr>
          <a:xfrm flipV="1">
            <a:off x="5874326" y="2859974"/>
            <a:ext cx="831272" cy="2311728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7" idx="2"/>
            <a:endCxn id="18" idx="0"/>
          </p:cNvCxnSpPr>
          <p:nvPr/>
        </p:nvCxnSpPr>
        <p:spPr>
          <a:xfrm flipH="1">
            <a:off x="7152900" y="3245922"/>
            <a:ext cx="3961" cy="3819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18" idx="2"/>
            <a:endCxn id="19" idx="0"/>
          </p:cNvCxnSpPr>
          <p:nvPr/>
        </p:nvCxnSpPr>
        <p:spPr>
          <a:xfrm rot="16200000" flipH="1">
            <a:off x="6961906" y="4590799"/>
            <a:ext cx="385948" cy="3961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19" idx="2"/>
            <a:endCxn id="21" idx="0"/>
          </p:cNvCxnSpPr>
          <p:nvPr/>
        </p:nvCxnSpPr>
        <p:spPr>
          <a:xfrm rot="5400000">
            <a:off x="6103916" y="4876797"/>
            <a:ext cx="372092" cy="1733799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15636" y="403761"/>
            <a:ext cx="32736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Blue: Title</a:t>
            </a:r>
          </a:p>
          <a:p>
            <a:r>
              <a:rPr lang="en-US" dirty="0" smtClean="0"/>
              <a:t>Green: Index</a:t>
            </a:r>
          </a:p>
          <a:p>
            <a:r>
              <a:rPr lang="en-US" dirty="0" smtClean="0"/>
              <a:t>Orange: </a:t>
            </a:r>
            <a:r>
              <a:rPr lang="en-US" dirty="0" err="1" smtClean="0"/>
              <a:t>Chp</a:t>
            </a:r>
            <a:r>
              <a:rPr lang="en-US" dirty="0" smtClean="0"/>
              <a:t> 1</a:t>
            </a:r>
          </a:p>
          <a:p>
            <a:r>
              <a:rPr lang="en-US" dirty="0" smtClean="0"/>
              <a:t>Red: </a:t>
            </a:r>
            <a:r>
              <a:rPr lang="en-US" dirty="0" err="1" smtClean="0"/>
              <a:t>Chp</a:t>
            </a:r>
            <a:r>
              <a:rPr lang="en-US" dirty="0" smtClean="0"/>
              <a:t> 2</a:t>
            </a:r>
          </a:p>
          <a:p>
            <a:r>
              <a:rPr lang="en-US" dirty="0" smtClean="0"/>
              <a:t>Yellow: </a:t>
            </a:r>
            <a:r>
              <a:rPr lang="en-US" dirty="0" err="1" smtClean="0"/>
              <a:t>Chp</a:t>
            </a:r>
            <a:r>
              <a:rPr lang="en-US" dirty="0" smtClean="0"/>
              <a:t> 3</a:t>
            </a:r>
          </a:p>
          <a:p>
            <a:r>
              <a:rPr lang="en-US" dirty="0" smtClean="0"/>
              <a:t>Black: End </a:t>
            </a:r>
            <a:endParaRPr lang="en-US" dirty="0"/>
          </a:p>
        </p:txBody>
      </p:sp>
      <p:cxnSp>
        <p:nvCxnSpPr>
          <p:cNvPr id="22" name="Curved Connector 21"/>
          <p:cNvCxnSpPr>
            <a:stCxn id="13" idx="1"/>
            <a:endCxn id="11" idx="1"/>
          </p:cNvCxnSpPr>
          <p:nvPr/>
        </p:nvCxnSpPr>
        <p:spPr>
          <a:xfrm rot="10800000">
            <a:off x="3238003" y="2848098"/>
            <a:ext cx="12700" cy="2311728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>
            <a:stCxn id="16" idx="1"/>
            <a:endCxn id="14" idx="1"/>
          </p:cNvCxnSpPr>
          <p:nvPr/>
        </p:nvCxnSpPr>
        <p:spPr>
          <a:xfrm rot="10800000">
            <a:off x="4971801" y="2848098"/>
            <a:ext cx="12700" cy="2323604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19" idx="1"/>
            <a:endCxn id="17" idx="1"/>
          </p:cNvCxnSpPr>
          <p:nvPr/>
        </p:nvCxnSpPr>
        <p:spPr>
          <a:xfrm rot="10800000">
            <a:off x="6705598" y="2859974"/>
            <a:ext cx="12700" cy="2311728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65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21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seene3@gmail.com</dc:creator>
  <cp:lastModifiedBy>seene3@gmail.com</cp:lastModifiedBy>
  <cp:revision>2</cp:revision>
  <dcterms:created xsi:type="dcterms:W3CDTF">2016-12-12T04:03:32Z</dcterms:created>
  <dcterms:modified xsi:type="dcterms:W3CDTF">2016-12-12T13:36:28Z</dcterms:modified>
</cp:coreProperties>
</file>