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7" r:id="rId4"/>
    <p:sldId id="261" r:id="rId5"/>
    <p:sldId id="262" r:id="rId6"/>
    <p:sldId id="259" r:id="rId7"/>
    <p:sldId id="263" r:id="rId8"/>
    <p:sldId id="264" r:id="rId9"/>
    <p:sldId id="260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EE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53"/>
    <p:restoredTop sz="94721"/>
  </p:normalViewPr>
  <p:slideViewPr>
    <p:cSldViewPr snapToGrid="0" snapToObjects="1">
      <p:cViewPr varScale="1">
        <p:scale>
          <a:sx n="90" d="100"/>
          <a:sy n="90" d="100"/>
        </p:scale>
        <p:origin x="232" y="5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12/12/16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12/12/16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12/12/16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12/12/16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12/12/16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12/12/16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12/12/16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12/12/16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12/12/16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12/12/16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12/12/16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12/12/16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7" Type="http://schemas.microsoft.com/office/2007/relationships/hdphoto" Target="../media/hdphoto1.wdp"/><Relationship Id="rId1" Type="http://schemas.openxmlformats.org/officeDocument/2006/relationships/slideLayout" Target="../slideLayouts/slideLayout2.xml"/><Relationship Id="rId2" Type="http://schemas.openxmlformats.org/officeDocument/2006/relationships/slide" Target="slide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4" Type="http://schemas.openxmlformats.org/officeDocument/2006/relationships/slide" Target="slide6.xml"/><Relationship Id="rId1" Type="http://schemas.openxmlformats.org/officeDocument/2006/relationships/slideLayout" Target="../slideLayouts/slideLayout2.xml"/><Relationship Id="rId2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4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6.xml"/><Relationship Id="rId3" Type="http://schemas.openxmlformats.org/officeDocument/2006/relationships/image" Target="../media/image8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Music production for beginners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Sean Gillespie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5468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you need to record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799" y="4645029"/>
            <a:ext cx="2258589" cy="147161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6570" y="3617923"/>
            <a:ext cx="3473450" cy="324007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5412" y="4996869"/>
            <a:ext cx="736600" cy="111977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1378" y="4085143"/>
            <a:ext cx="736600" cy="111977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38613" y="4085143"/>
            <a:ext cx="736600" cy="1119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6144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you need to record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Up Arrow 3">
            <a:hlinkClick r:id="rId2" action="ppaction://hlinksldjump"/>
          </p:cNvPr>
          <p:cNvSpPr/>
          <p:nvPr/>
        </p:nvSpPr>
        <p:spPr>
          <a:xfrm>
            <a:off x="10972800" y="685800"/>
            <a:ext cx="475013" cy="581891"/>
          </a:xfrm>
          <a:prstGeom prst="upArrow">
            <a:avLst/>
          </a:prstGeom>
          <a:solidFill>
            <a:srgbClr val="EFEE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799" y="4645029"/>
            <a:ext cx="2258589" cy="147161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6570" y="3617923"/>
            <a:ext cx="3473450" cy="324007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5412" y="4996869"/>
            <a:ext cx="736600" cy="111977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1378" y="4085143"/>
            <a:ext cx="736600" cy="111977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38613" y="4085143"/>
            <a:ext cx="736600" cy="111977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362" b="96693" l="0" r="967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2230" y="1597540"/>
            <a:ext cx="3085748" cy="1982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20500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Most importantly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can do all the research but the one thing that will make sure you can master music production is: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9600" dirty="0" smtClean="0"/>
              <a:t>Practice!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2955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Index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300000"/>
              </a:lnSpc>
            </a:pPr>
            <a:r>
              <a:rPr lang="en-US" dirty="0" smtClean="0"/>
              <a:t>What is music production?</a:t>
            </a:r>
          </a:p>
          <a:p>
            <a:pPr>
              <a:lnSpc>
                <a:spcPct val="300000"/>
              </a:lnSpc>
            </a:pPr>
            <a:r>
              <a:rPr lang="en-US" dirty="0" smtClean="0"/>
              <a:t>Software</a:t>
            </a:r>
          </a:p>
          <a:p>
            <a:pPr>
              <a:lnSpc>
                <a:spcPct val="300000"/>
              </a:lnSpc>
            </a:pPr>
            <a:r>
              <a:rPr lang="en-US" dirty="0" smtClean="0"/>
              <a:t>What you need to record</a:t>
            </a:r>
          </a:p>
        </p:txBody>
      </p:sp>
      <p:sp>
        <p:nvSpPr>
          <p:cNvPr id="4" name="Right Arrow 3">
            <a:hlinkClick r:id="rId2" action="ppaction://hlinksldjump"/>
          </p:cNvPr>
          <p:cNvSpPr/>
          <p:nvPr/>
        </p:nvSpPr>
        <p:spPr>
          <a:xfrm>
            <a:off x="4940135" y="2731325"/>
            <a:ext cx="546265" cy="427512"/>
          </a:xfrm>
          <a:prstGeom prst="rightArrow">
            <a:avLst/>
          </a:prstGeom>
          <a:solidFill>
            <a:srgbClr val="EFEE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>
            <a:hlinkClick r:id="rId3" action="ppaction://hlinksldjump"/>
          </p:cNvPr>
          <p:cNvSpPr/>
          <p:nvPr/>
        </p:nvSpPr>
        <p:spPr>
          <a:xfrm>
            <a:off x="4534395" y="4866904"/>
            <a:ext cx="546265" cy="427512"/>
          </a:xfrm>
          <a:prstGeom prst="rightArrow">
            <a:avLst/>
          </a:prstGeom>
          <a:solidFill>
            <a:srgbClr val="EFEE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>
            <a:hlinkClick r:id="rId4" action="ppaction://hlinksldjump"/>
          </p:cNvPr>
          <p:cNvSpPr/>
          <p:nvPr/>
        </p:nvSpPr>
        <p:spPr>
          <a:xfrm>
            <a:off x="3059875" y="3862944"/>
            <a:ext cx="546265" cy="427512"/>
          </a:xfrm>
          <a:prstGeom prst="rightArrow">
            <a:avLst/>
          </a:prstGeom>
          <a:solidFill>
            <a:srgbClr val="EFEE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2279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Music production?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US" dirty="0" smtClean="0"/>
              <a:t>Music Production is how the song gets from the artist to your IPod 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It takes the audio and translate it to code </a:t>
            </a:r>
          </a:p>
          <a:p>
            <a:pPr>
              <a:lnSpc>
                <a:spcPct val="200000"/>
              </a:lnSpc>
            </a:pPr>
            <a:endParaRPr lang="en-US" dirty="0" smtClean="0"/>
          </a:p>
        </p:txBody>
      </p:sp>
      <p:sp>
        <p:nvSpPr>
          <p:cNvPr id="4" name="Left Arrow 3">
            <a:hlinkClick r:id="rId2" action="ppaction://hlinksldjump"/>
          </p:cNvPr>
          <p:cNvSpPr/>
          <p:nvPr/>
        </p:nvSpPr>
        <p:spPr>
          <a:xfrm>
            <a:off x="10355283" y="546265"/>
            <a:ext cx="724395" cy="546265"/>
          </a:xfrm>
          <a:prstGeom prst="leftArrow">
            <a:avLst/>
          </a:prstGeom>
          <a:solidFill>
            <a:srgbClr val="EFEE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0725" y="3721893"/>
            <a:ext cx="6272213" cy="3136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58258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Jobs as an Music Producer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US" dirty="0" smtClean="0"/>
              <a:t>Your job is to not only get the song to the computer but make sure it sounds good 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The song needs to be:</a:t>
            </a:r>
            <a:br>
              <a:rPr lang="en-US" dirty="0" smtClean="0"/>
            </a:br>
            <a:r>
              <a:rPr lang="en-US" dirty="0" smtClean="0"/>
              <a:t>recorded</a:t>
            </a:r>
            <a:br>
              <a:rPr lang="en-US" dirty="0" smtClean="0"/>
            </a:br>
            <a:r>
              <a:rPr lang="en-US" dirty="0" smtClean="0"/>
              <a:t>mixed</a:t>
            </a:r>
            <a:br>
              <a:rPr lang="en-US" dirty="0" smtClean="0"/>
            </a:br>
            <a:r>
              <a:rPr lang="en-US" dirty="0" smtClean="0"/>
              <a:t>mastered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3663" y="3035967"/>
            <a:ext cx="5748337" cy="3822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8636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Studios vs Home Studios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9475" y="3533108"/>
            <a:ext cx="4962526" cy="3324892"/>
          </a:xfrm>
        </p:spPr>
      </p:pic>
      <p:sp>
        <p:nvSpPr>
          <p:cNvPr id="4" name="Up Arrow 3">
            <a:hlinkClick r:id="rId3" action="ppaction://hlinksldjump"/>
          </p:cNvPr>
          <p:cNvSpPr/>
          <p:nvPr/>
        </p:nvSpPr>
        <p:spPr>
          <a:xfrm>
            <a:off x="10972800" y="685800"/>
            <a:ext cx="475013" cy="581891"/>
          </a:xfrm>
          <a:prstGeom prst="upArrow">
            <a:avLst/>
          </a:prstGeom>
          <a:solidFill>
            <a:srgbClr val="EFEE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286" y="3530284"/>
            <a:ext cx="3590927" cy="332771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76286" y="2079467"/>
            <a:ext cx="232410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Studio</a:t>
            </a:r>
          </a:p>
          <a:p>
            <a:r>
              <a:rPr lang="en-US" dirty="0" smtClean="0"/>
              <a:t>Expensive</a:t>
            </a:r>
          </a:p>
          <a:p>
            <a:r>
              <a:rPr lang="en-US" dirty="0" smtClean="0"/>
              <a:t>Far away</a:t>
            </a:r>
          </a:p>
          <a:p>
            <a:r>
              <a:rPr lang="en-US" dirty="0" smtClean="0"/>
              <a:t>Schedule time</a:t>
            </a:r>
          </a:p>
          <a:p>
            <a:r>
              <a:rPr lang="en-US" dirty="0" smtClean="0"/>
              <a:t>They have equipment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315325" y="2083753"/>
            <a:ext cx="301466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Home studio</a:t>
            </a:r>
          </a:p>
          <a:p>
            <a:r>
              <a:rPr lang="en-US" dirty="0" smtClean="0"/>
              <a:t>Much cheaper</a:t>
            </a:r>
          </a:p>
          <a:p>
            <a:r>
              <a:rPr lang="en-US" dirty="0" smtClean="0"/>
              <a:t>In your own home </a:t>
            </a:r>
          </a:p>
          <a:p>
            <a:r>
              <a:rPr lang="en-US" dirty="0" smtClean="0"/>
              <a:t>Whenever you have an idea</a:t>
            </a:r>
          </a:p>
          <a:p>
            <a:r>
              <a:rPr lang="en-US" dirty="0" smtClean="0"/>
              <a:t>Buy your own equipment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62923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US" dirty="0" smtClean="0"/>
              <a:t>DAW (Digital Audio Workstation) 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Plugins </a:t>
            </a:r>
          </a:p>
        </p:txBody>
      </p:sp>
      <p:sp>
        <p:nvSpPr>
          <p:cNvPr id="4" name="Left Arrow 3">
            <a:hlinkClick r:id="rId2" action="ppaction://hlinksldjump"/>
          </p:cNvPr>
          <p:cNvSpPr/>
          <p:nvPr/>
        </p:nvSpPr>
        <p:spPr>
          <a:xfrm>
            <a:off x="10355283" y="546265"/>
            <a:ext cx="724395" cy="546265"/>
          </a:xfrm>
          <a:prstGeom prst="leftArrow">
            <a:avLst/>
          </a:prstGeom>
          <a:solidFill>
            <a:srgbClr val="EFEE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7464" y="2700337"/>
            <a:ext cx="6654535" cy="4159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056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Digital Audio Workstations (DAWS)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2350" y="3293572"/>
            <a:ext cx="4819650" cy="3564427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911" y="3293573"/>
            <a:ext cx="5703085" cy="356442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71600" y="2171700"/>
            <a:ext cx="33432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Logic Pro (Garage band)</a:t>
            </a:r>
          </a:p>
          <a:p>
            <a:r>
              <a:rPr lang="en-US" dirty="0" smtClean="0"/>
              <a:t>Comes with most macs</a:t>
            </a:r>
          </a:p>
          <a:p>
            <a:r>
              <a:rPr lang="en-US" dirty="0" smtClean="0"/>
              <a:t>User friendly</a:t>
            </a:r>
          </a:p>
          <a:p>
            <a:r>
              <a:rPr lang="en-US" dirty="0" smtClean="0"/>
              <a:t>Pre installed plug ins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829550" y="2300288"/>
            <a:ext cx="236930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Protools</a:t>
            </a:r>
            <a:endParaRPr lang="en-US" dirty="0" smtClean="0"/>
          </a:p>
          <a:p>
            <a:r>
              <a:rPr lang="en-US" dirty="0" smtClean="0"/>
              <a:t>Industry standard </a:t>
            </a:r>
          </a:p>
          <a:p>
            <a:r>
              <a:rPr lang="en-US" dirty="0" smtClean="0"/>
              <a:t>Easy to mix songs with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35351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Plug 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Guitar software </a:t>
            </a:r>
            <a:br>
              <a:rPr lang="en-US" dirty="0" smtClean="0"/>
            </a:br>
            <a:r>
              <a:rPr lang="en-US" dirty="0" smtClean="0"/>
              <a:t>Bias </a:t>
            </a:r>
            <a:r>
              <a:rPr lang="en-US" dirty="0" err="1" smtClean="0"/>
              <a:t>Fx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Guitar Rig </a:t>
            </a:r>
          </a:p>
          <a:p>
            <a:r>
              <a:rPr lang="en-US" dirty="0" smtClean="0"/>
              <a:t>Drum software </a:t>
            </a:r>
            <a:br>
              <a:rPr lang="en-US" dirty="0" smtClean="0"/>
            </a:br>
            <a:r>
              <a:rPr lang="en-US" dirty="0" smtClean="0"/>
              <a:t>superior drums</a:t>
            </a:r>
            <a:br>
              <a:rPr lang="en-US" dirty="0" smtClean="0"/>
            </a:br>
            <a:r>
              <a:rPr lang="en-US" dirty="0" smtClean="0"/>
              <a:t>big hitter </a:t>
            </a:r>
          </a:p>
          <a:p>
            <a:r>
              <a:rPr lang="en-US" dirty="0" smtClean="0"/>
              <a:t>Mixing and mastering plug ins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Waves</a:t>
            </a:r>
            <a:br>
              <a:rPr lang="en-US" dirty="0" smtClean="0"/>
            </a:br>
            <a:r>
              <a:rPr lang="en-US" dirty="0" smtClean="0"/>
              <a:t>Sound toys </a:t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4" name="Up Arrow 3">
            <a:hlinkClick r:id="rId2" action="ppaction://hlinksldjump"/>
          </p:cNvPr>
          <p:cNvSpPr/>
          <p:nvPr/>
        </p:nvSpPr>
        <p:spPr>
          <a:xfrm>
            <a:off x="10972800" y="685800"/>
            <a:ext cx="475013" cy="581891"/>
          </a:xfrm>
          <a:prstGeom prst="upArrow">
            <a:avLst/>
          </a:prstGeom>
          <a:solidFill>
            <a:srgbClr val="EFEE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8300" y="2171700"/>
            <a:ext cx="6743700" cy="3878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8138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you need to record</a:t>
            </a:r>
            <a:endParaRPr lang="en-US" dirty="0"/>
          </a:p>
        </p:txBody>
      </p:sp>
      <p:sp>
        <p:nvSpPr>
          <p:cNvPr id="4" name="Left Arrow 3">
            <a:hlinkClick r:id="rId2" action="ppaction://hlinksldjump"/>
          </p:cNvPr>
          <p:cNvSpPr/>
          <p:nvPr/>
        </p:nvSpPr>
        <p:spPr>
          <a:xfrm>
            <a:off x="10355283" y="546265"/>
            <a:ext cx="724395" cy="546265"/>
          </a:xfrm>
          <a:prstGeom prst="leftArrow">
            <a:avLst/>
          </a:prstGeom>
          <a:solidFill>
            <a:srgbClr val="EFEE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799" y="4645029"/>
            <a:ext cx="2258589" cy="1471612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9287" y="3617923"/>
            <a:ext cx="3473450" cy="3240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27789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Crop</Template>
  <TotalTime>141</TotalTime>
  <Words>186</Words>
  <Application>Microsoft Macintosh PowerPoint</Application>
  <PresentationFormat>Widescreen</PresentationFormat>
  <Paragraphs>43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Franklin Gothic Book</vt:lpstr>
      <vt:lpstr>Crop</vt:lpstr>
      <vt:lpstr>Music production for beginners</vt:lpstr>
      <vt:lpstr>Index</vt:lpstr>
      <vt:lpstr>What is Music production? </vt:lpstr>
      <vt:lpstr>Jobs as an Music Producer</vt:lpstr>
      <vt:lpstr>Studios vs Home Studios</vt:lpstr>
      <vt:lpstr>Software</vt:lpstr>
      <vt:lpstr>Digital Audio Workstations (DAWS)</vt:lpstr>
      <vt:lpstr>Plug ins</vt:lpstr>
      <vt:lpstr>What you need to record</vt:lpstr>
      <vt:lpstr>What you need to record</vt:lpstr>
      <vt:lpstr>What you need to record</vt:lpstr>
      <vt:lpstr>Most importantly </vt:lpstr>
    </vt:vector>
  </TitlesOfParts>
  <Company/>
  <LinksUpToDate>false</LinksUpToDate>
  <SharedDoc>false</SharedDoc>
  <HyperlinksChanged>false</HyperlinksChanged>
  <AppVersion>15.0026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Music production for beginners</dc:title>
  <dc:creator>seene3@gmail.com</dc:creator>
  <cp:lastModifiedBy>seene3@gmail.com</cp:lastModifiedBy>
  <cp:revision>12</cp:revision>
  <dcterms:created xsi:type="dcterms:W3CDTF">2016-12-12T13:13:17Z</dcterms:created>
  <dcterms:modified xsi:type="dcterms:W3CDTF">2016-12-12T15:34:40Z</dcterms:modified>
</cp:coreProperties>
</file>