
<file path=[Content_Types].xml><?xml version="1.0" encoding="utf-8"?>
<Types xmlns="http://schemas.openxmlformats.org/package/2006/content-types">
  <Default Extension="xml" ContentType="application/xml"/>
  <Default Extension="mp3" ContentType="audio/mpeg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4" r:id="rId9"/>
    <p:sldId id="260" r:id="rId10"/>
    <p:sldId id="268" r:id="rId11"/>
    <p:sldId id="269" r:id="rId12"/>
    <p:sldId id="261" r:id="rId13"/>
    <p:sldId id="270" r:id="rId14"/>
    <p:sldId id="262" r:id="rId15"/>
    <p:sldId id="271" r:id="rId16"/>
    <p:sldId id="263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1"/>
  </p:normalViewPr>
  <p:slideViewPr>
    <p:cSldViewPr snapToGrid="0" snapToObjects="1">
      <p:cViewPr varScale="1">
        <p:scale>
          <a:sx n="108" d="100"/>
          <a:sy n="108" d="100"/>
        </p:scale>
        <p:origin x="73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4" Type="http://schemas.openxmlformats.org/officeDocument/2006/relationships/audio" Target="../media/media2.mp3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Relationship Id="rId3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OLwASwQjI94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myrisingfall.bandcamp.com/releases" TargetMode="External"/><Relationship Id="rId3" Type="http://schemas.openxmlformats.org/officeDocument/2006/relationships/hyperlink" Target="http://freemusicarchive.org/music/Jahzzar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4" Type="http://schemas.openxmlformats.org/officeDocument/2006/relationships/slide" Target="slide12.xml"/><Relationship Id="rId5" Type="http://schemas.openxmlformats.org/officeDocument/2006/relationships/slide" Target="slide14.xml"/><Relationship Id="rId6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2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Multimedia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Sean Gillespie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29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Bitma</a:t>
            </a:r>
            <a:r>
              <a:rPr lang="en-US" dirty="0"/>
              <a:t>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bitmap is a collection of bits of information laid out on a grid to make up an image </a:t>
            </a:r>
          </a:p>
          <a:p>
            <a:r>
              <a:rPr lang="en-US" dirty="0" smtClean="0"/>
              <a:t>The larger the grid the more defined of an image but the more space needed on the computer to hold the image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3937000"/>
            <a:ext cx="279400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04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Vector Image is an image made up of vector objects </a:t>
            </a:r>
          </a:p>
          <a:p>
            <a:r>
              <a:rPr lang="en-US" dirty="0" smtClean="0"/>
              <a:t>The vector objects are made up of vector line which are defined by their two endpoints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175" y="3278557"/>
            <a:ext cx="2784475" cy="357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79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Audio is the sound around you </a:t>
            </a:r>
          </a:p>
          <a:p>
            <a:r>
              <a:rPr lang="en-US" dirty="0" smtClean="0"/>
              <a:t>Audio is saved in the computer as waves and recorded through a microphone </a:t>
            </a:r>
          </a:p>
          <a:p>
            <a:r>
              <a:rPr lang="en-US" dirty="0" smtClean="0"/>
              <a:t>Audio can be found in movies, the radio, music and now you can get audio versions of your favorite books </a:t>
            </a:r>
            <a:endParaRPr lang="en-US" dirty="0"/>
          </a:p>
        </p:txBody>
      </p:sp>
      <p:sp>
        <p:nvSpPr>
          <p:cNvPr id="4" name="Curved Left Arrow 3">
            <a:hlinkClick r:id="rId2" action="ppaction://hlinksldjump"/>
          </p:cNvPr>
          <p:cNvSpPr/>
          <p:nvPr/>
        </p:nvSpPr>
        <p:spPr>
          <a:xfrm>
            <a:off x="5890162" y="971500"/>
            <a:ext cx="1199407" cy="8787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387" y="3761468"/>
            <a:ext cx="4646613" cy="30965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068885"/>
            <a:ext cx="3182938" cy="248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03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pic>
        <p:nvPicPr>
          <p:cNvPr id="4" name="My Rising Fall - So Its Come To This... - 02 I Miss You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87616" y="3516519"/>
            <a:ext cx="1402504" cy="1402504"/>
          </a:xfrm>
        </p:spPr>
      </p:pic>
      <p:pic>
        <p:nvPicPr>
          <p:cNvPr id="5" name="Jahzzar_-_05_-_Siest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60312" y="3654353"/>
            <a:ext cx="1126836" cy="11268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75657" y="5438899"/>
            <a:ext cx="9274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Miss You – My Rising Fall                                                                        Siesta - </a:t>
            </a:r>
            <a:r>
              <a:rPr lang="en-US" dirty="0" err="1" smtClean="0"/>
              <a:t>Jahzzar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52551" y="2057401"/>
            <a:ext cx="7992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Here are some examples of audio: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440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1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3787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97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urved Left Arrow 3">
            <a:hlinkClick r:id="rId2" action="ppaction://hlinksldjump"/>
          </p:cNvPr>
          <p:cNvSpPr/>
          <p:nvPr/>
        </p:nvSpPr>
        <p:spPr>
          <a:xfrm>
            <a:off x="5890162" y="971500"/>
            <a:ext cx="1199407" cy="8787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0604665" y="2057401"/>
            <a:ext cx="1496291" cy="14487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15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0.01157 C -0.01602 -0.00255 -0.07122 -0.01598 -0.09141 -0.01598 C -0.21419 -0.01598 -0.34102 0.20069 -0.34102 0.41736 C -0.34102 0.3081 -0.40443 0.20069 -0.4638 0.20069 C -0.52721 0.20069 -0.58659 0.30972 -0.58659 0.41736 C -0.58659 0.36342 -0.61797 0.3081 -0.65 0.3081 C -0.68151 0.3081 -0.71341 0.3618 -0.71341 0.41736 C -0.71341 0.38958 -0.72943 0.36342 -0.74492 0.36342 C -0.76094 0.36342 -0.77643 0.3912 -0.77643 0.41736 C -0.77643 0.40324 -0.78411 0.38958 -0.79232 0.38958 C -0.79648 0.38958 -0.80833 0.4037 -0.80833 0.41736 C -0.80833 0.41041 -0.8125 0.40324 -0.81615 0.40324 C -0.81615 0.40162 -0.82383 0.40995 -0.82383 0.41736 C -0.82383 0.41365 -0.82383 0.41041 -0.82799 0.41041 C -0.82799 0.41203 -0.83203 0.41412 -0.83203 0.41736 C -0.83203 0.41574 -0.83203 0.41365 -0.83203 0.41203 C -0.8362 0.41203 -0.8362 0.41365 -0.8362 0.41574 C -0.84036 0.41574 -0.84036 0.41412 -0.84036 0.41203 C -0.8444 0.41203 -0.8444 0.41365 -0.8444 0.41574 " pathEditMode="relative" rAng="0" ptsTypes="AA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27" y="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Animations are a collection of images or frames that are shown in succession to trick your brain into thinking its moving</a:t>
            </a:r>
          </a:p>
          <a:p>
            <a:r>
              <a:rPr lang="en-US" dirty="0" smtClean="0"/>
              <a:t>Popular animations are many movies like Aladdin or Steam Boat Willy </a:t>
            </a:r>
          </a:p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9402288" y="3565354"/>
            <a:ext cx="1282535" cy="12825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20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C 0.06901 4.07407E-6 0.125 0.05601 0.125 0.125 C 0.125 0.19398 0.06901 0.25 1.875E-6 0.25 C -0.06901 0.25 -0.125 0.19398 -0.125 0.125 C -0.125 0.05601 -0.06901 4.07407E-6 1.875E-6 4.07407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Video is the biggest of all the building blocks of multimedia because it contains all of them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Video is a combination of animation and sound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Video is found all over movies, TV shows and music videos are all different forms of video </a:t>
            </a:r>
          </a:p>
        </p:txBody>
      </p:sp>
      <p:sp>
        <p:nvSpPr>
          <p:cNvPr id="4" name="Curved Left Arrow 3">
            <a:hlinkClick r:id="rId2" action="ppaction://hlinksldjump"/>
          </p:cNvPr>
          <p:cNvSpPr/>
          <p:nvPr/>
        </p:nvSpPr>
        <p:spPr>
          <a:xfrm>
            <a:off x="5890162" y="971500"/>
            <a:ext cx="1199407" cy="8787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05" y="4740515"/>
            <a:ext cx="3269457" cy="211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48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www.youtube.com/watch?v=OLwASwQjI94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7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Pictures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TV: https://</a:t>
            </a:r>
            <a:r>
              <a:rPr lang="en-US" dirty="0" err="1"/>
              <a:t>pixabay.com</a:t>
            </a:r>
            <a:r>
              <a:rPr lang="en-US" dirty="0"/>
              <a:t>/p-675819/?</a:t>
            </a:r>
            <a:r>
              <a:rPr lang="en-US" dirty="0" err="1"/>
              <a:t>no_redirect</a:t>
            </a:r>
            <a:endParaRPr lang="en-US" dirty="0" smtClean="0"/>
          </a:p>
          <a:p>
            <a:r>
              <a:rPr lang="en-US" dirty="0"/>
              <a:t>MIC: https://</a:t>
            </a:r>
            <a:r>
              <a:rPr lang="en-US" dirty="0" err="1"/>
              <a:t>pixabay.com</a:t>
            </a:r>
            <a:r>
              <a:rPr lang="en-US" dirty="0"/>
              <a:t>/p-977641/?</a:t>
            </a:r>
            <a:r>
              <a:rPr lang="en-US" dirty="0" err="1"/>
              <a:t>no_redirect</a:t>
            </a:r>
            <a:endParaRPr lang="en-US" dirty="0" smtClean="0"/>
          </a:p>
          <a:p>
            <a:r>
              <a:rPr lang="en-US" dirty="0"/>
              <a:t>Headphones: https://</a:t>
            </a:r>
            <a:r>
              <a:rPr lang="en-US" dirty="0" err="1"/>
              <a:t>pixabay.com</a:t>
            </a:r>
            <a:r>
              <a:rPr lang="en-US" dirty="0"/>
              <a:t>/p-27582/?</a:t>
            </a:r>
            <a:r>
              <a:rPr lang="en-US" dirty="0" err="1"/>
              <a:t>no_redirect</a:t>
            </a:r>
            <a:endParaRPr lang="en-US" dirty="0" smtClean="0"/>
          </a:p>
          <a:p>
            <a:r>
              <a:rPr lang="en-US" dirty="0"/>
              <a:t>Bottle: https://</a:t>
            </a:r>
            <a:r>
              <a:rPr lang="en-US" dirty="0" err="1"/>
              <a:t>upload.wikimedia.org</a:t>
            </a:r>
            <a:r>
              <a:rPr lang="en-US" dirty="0"/>
              <a:t>/</a:t>
            </a:r>
            <a:r>
              <a:rPr lang="en-US" dirty="0" err="1"/>
              <a:t>wikipedia</a:t>
            </a:r>
            <a:r>
              <a:rPr lang="en-US" dirty="0"/>
              <a:t>/commons/thumb/a/aa/</a:t>
            </a:r>
            <a:r>
              <a:rPr lang="en-US" dirty="0" err="1"/>
              <a:t>VectorBitmapExample.svg</a:t>
            </a:r>
            <a:r>
              <a:rPr lang="en-US" dirty="0"/>
              <a:t>/2000px-VectorBitmapExample.svg.png</a:t>
            </a:r>
            <a:endParaRPr lang="en-US" dirty="0" smtClean="0"/>
          </a:p>
          <a:p>
            <a:r>
              <a:rPr lang="en-US" dirty="0" smtClean="0"/>
              <a:t>Bitmap</a:t>
            </a:r>
            <a:r>
              <a:rPr lang="en-US" dirty="0"/>
              <a:t>: https://</a:t>
            </a:r>
            <a:r>
              <a:rPr lang="en-US" dirty="0" err="1"/>
              <a:t>upload.wikimedia.org</a:t>
            </a:r>
            <a:r>
              <a:rPr lang="en-US" dirty="0"/>
              <a:t>/</a:t>
            </a:r>
            <a:r>
              <a:rPr lang="en-US" dirty="0" err="1"/>
              <a:t>wikipedia</a:t>
            </a:r>
            <a:r>
              <a:rPr lang="en-US" dirty="0"/>
              <a:t>/commons/4/48/</a:t>
            </a:r>
            <a:r>
              <a:rPr lang="en-US" dirty="0" err="1"/>
              <a:t>Bitmapfont.png</a:t>
            </a:r>
            <a:endParaRPr lang="en-US" dirty="0" smtClean="0"/>
          </a:p>
          <a:p>
            <a:r>
              <a:rPr lang="en-US" dirty="0"/>
              <a:t>Camera: https://</a:t>
            </a:r>
            <a:r>
              <a:rPr lang="en-US" dirty="0" err="1"/>
              <a:t>pixabay.com</a:t>
            </a:r>
            <a:r>
              <a:rPr lang="en-US" dirty="0"/>
              <a:t>/p-1085705/?</a:t>
            </a:r>
            <a:r>
              <a:rPr lang="en-US" dirty="0" err="1"/>
              <a:t>no_redirect</a:t>
            </a:r>
            <a:endParaRPr lang="en-US" dirty="0" smtClean="0"/>
          </a:p>
          <a:p>
            <a:r>
              <a:rPr lang="en-US" dirty="0" err="1" smtClean="0"/>
              <a:t>ACSii</a:t>
            </a:r>
            <a:r>
              <a:rPr lang="en-US" dirty="0"/>
              <a:t>: https://</a:t>
            </a:r>
            <a:r>
              <a:rPr lang="en-US" dirty="0" err="1"/>
              <a:t>upload.wikimedia.org</a:t>
            </a:r>
            <a:r>
              <a:rPr lang="en-US" dirty="0"/>
              <a:t>/</a:t>
            </a:r>
            <a:r>
              <a:rPr lang="en-US" dirty="0" err="1"/>
              <a:t>wikipedia</a:t>
            </a:r>
            <a:r>
              <a:rPr lang="en-US" dirty="0"/>
              <a:t>/commons/thumb/0/0f/</a:t>
            </a:r>
            <a:r>
              <a:rPr lang="en-US" dirty="0" err="1"/>
              <a:t>Dot_printer_ASCII.png</a:t>
            </a:r>
            <a:r>
              <a:rPr lang="en-US" dirty="0"/>
              <a:t>/574px-Dot_printer_ASCII.png</a:t>
            </a:r>
            <a:endParaRPr lang="en-US" dirty="0" smtClean="0"/>
          </a:p>
          <a:p>
            <a:r>
              <a:rPr lang="en-US" dirty="0"/>
              <a:t>Newspaper: https://</a:t>
            </a:r>
            <a:r>
              <a:rPr lang="en-US" dirty="0" err="1"/>
              <a:t>pixabay.com</a:t>
            </a:r>
            <a:r>
              <a:rPr lang="en-US" dirty="0"/>
              <a:t>/</a:t>
            </a:r>
            <a:r>
              <a:rPr lang="en-US" dirty="0" err="1"/>
              <a:t>en</a:t>
            </a:r>
            <a:r>
              <a:rPr lang="en-US" dirty="0"/>
              <a:t>/newspaper-article-journal-headlines-154444/</a:t>
            </a:r>
            <a:endParaRPr lang="en-US" dirty="0" smtClean="0"/>
          </a:p>
          <a:p>
            <a:r>
              <a:rPr lang="en-US" dirty="0" smtClean="0"/>
              <a:t>Play </a:t>
            </a:r>
            <a:r>
              <a:rPr lang="en-US" dirty="0"/>
              <a:t>Button: https://</a:t>
            </a:r>
            <a:r>
              <a:rPr lang="en-US" dirty="0" err="1"/>
              <a:t>pixabay.com</a:t>
            </a:r>
            <a:r>
              <a:rPr lang="en-US" dirty="0"/>
              <a:t>/p-24809/?</a:t>
            </a:r>
            <a:r>
              <a:rPr lang="en-US" dirty="0" err="1"/>
              <a:t>no_redirect</a:t>
            </a:r>
            <a:endParaRPr lang="en-US" dirty="0" smtClean="0"/>
          </a:p>
          <a:p>
            <a:r>
              <a:rPr lang="en-US" dirty="0" smtClean="0"/>
              <a:t>Movie </a:t>
            </a:r>
            <a:r>
              <a:rPr lang="en-US" dirty="0"/>
              <a:t>board: https://</a:t>
            </a:r>
            <a:r>
              <a:rPr lang="en-US" dirty="0" err="1"/>
              <a:t>pixabay.com</a:t>
            </a:r>
            <a:r>
              <a:rPr lang="en-US" dirty="0"/>
              <a:t>/p-151137/?</a:t>
            </a:r>
            <a:r>
              <a:rPr lang="en-US" dirty="0" err="1"/>
              <a:t>no_redirect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55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My Rising Fall: My Band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myrisingfall.bandcamp.com/releases</a:t>
            </a:r>
            <a:endParaRPr lang="en-US" dirty="0" smtClean="0"/>
          </a:p>
          <a:p>
            <a:r>
              <a:rPr lang="en-US" dirty="0" err="1" smtClean="0"/>
              <a:t>Jahzzar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http://freemusicarchive.org/music/Jahzzar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560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multimedia?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Multimedia can be defined as Communicating information through different mediums.</a:t>
            </a:r>
          </a:p>
          <a:p>
            <a:endParaRPr lang="en-US" dirty="0" smtClean="0"/>
          </a:p>
          <a:p>
            <a:r>
              <a:rPr lang="en-US" dirty="0" smtClean="0"/>
              <a:t>An example of multimedia could be Music, Movies or books.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Those mediums can be broken down into the 5 building blocks of multimedia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5109109"/>
            <a:ext cx="1874858" cy="17488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098" y="5109109"/>
            <a:ext cx="1440102" cy="17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9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building blocks of multimedia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The 5 building blocks consist of: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hlinkClick r:id="rId2" action="ppaction://hlinksldjump"/>
              </a:rPr>
              <a:t>Text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>
                <a:hlinkClick r:id="rId3" action="ppaction://hlinksldjump"/>
              </a:rPr>
              <a:t>Images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>
                <a:hlinkClick r:id="rId4" action="ppaction://hlinksldjump"/>
              </a:rPr>
              <a:t>Audio</a:t>
            </a:r>
            <a:r>
              <a:rPr lang="en-US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hlinkClick r:id="rId5" action="ppaction://hlinksldjump"/>
              </a:rPr>
              <a:t>Animation</a:t>
            </a:r>
            <a:r>
              <a:rPr lang="en-US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hlinkClick r:id="rId6" action="ppaction://hlinksldjump"/>
              </a:rPr>
              <a:t>Video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837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Text is a collection of letters and symbols used to communicate.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Text is found everywhere from books to movies to what you are reading right now 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It is found on almost everything to describe something more then a picture can. 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When text is put on a computer it is put on as a series of numerical codes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two most used encoding scheme are ASCII and Unicode</a:t>
            </a:r>
            <a:endParaRPr lang="en-US" dirty="0"/>
          </a:p>
        </p:txBody>
      </p:sp>
      <p:sp>
        <p:nvSpPr>
          <p:cNvPr id="4" name="Curved Left Arrow 3">
            <a:hlinkClick r:id="rId2" action="ppaction://hlinksldjump"/>
          </p:cNvPr>
          <p:cNvSpPr/>
          <p:nvPr/>
        </p:nvSpPr>
        <p:spPr>
          <a:xfrm>
            <a:off x="8918370" y="971500"/>
            <a:ext cx="1199407" cy="8787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454" y="764373"/>
            <a:ext cx="1385063" cy="1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88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ASCII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5287488" cy="40241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smtClean="0"/>
              <a:t>ASCII </a:t>
            </a:r>
            <a:r>
              <a:rPr lang="en-US" dirty="0"/>
              <a:t>stands for American Standard </a:t>
            </a:r>
            <a:r>
              <a:rPr lang="en-US" dirty="0" smtClean="0"/>
              <a:t>Code for </a:t>
            </a:r>
            <a:r>
              <a:rPr lang="en-US" dirty="0"/>
              <a:t>Information </a:t>
            </a:r>
            <a:r>
              <a:rPr lang="en-US" dirty="0" smtClean="0"/>
              <a:t>Interchange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smtClean="0"/>
              <a:t>Was developed before Unicode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smtClean="0"/>
              <a:t>It uses binary to translate the letters and symbols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smtClean="0"/>
              <a:t>ASCII only works for English and some western languages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920" y="2194560"/>
            <a:ext cx="5576699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0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Unicode in its current version has over 1</a:t>
            </a:r>
            <a:r>
              <a:rPr lang="en-US" dirty="0"/>
              <a:t>28,000 </a:t>
            </a:r>
            <a:r>
              <a:rPr lang="en-US" dirty="0" smtClean="0"/>
              <a:t>different characters in it from different languages all around the world and from many different time periods.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308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font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11123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Text is written in many different ways called fonts, these fonts are broken up into different categories </a:t>
            </a:r>
          </a:p>
          <a:p>
            <a:r>
              <a:rPr lang="en-US" dirty="0" smtClean="0"/>
              <a:t>Serif: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Times New Roman</a:t>
            </a:r>
            <a:endParaRPr lang="en-US" dirty="0" smtClean="0"/>
          </a:p>
          <a:p>
            <a:r>
              <a:rPr lang="en-US" dirty="0" smtClean="0"/>
              <a:t>Sans Serif: Ariel </a:t>
            </a:r>
          </a:p>
          <a:p>
            <a:r>
              <a:rPr lang="en-US" dirty="0" smtClean="0"/>
              <a:t>Monospace: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dirty="0" smtClean="0">
                <a:latin typeface="Andale Mono" charset="0"/>
                <a:ea typeface="Andale Mono" charset="0"/>
                <a:cs typeface="Andale Mono" charset="0"/>
              </a:rPr>
              <a:t>Andale Mono</a:t>
            </a:r>
            <a:endParaRPr lang="en-US" dirty="0" smtClean="0"/>
          </a:p>
          <a:p>
            <a:r>
              <a:rPr lang="en-US" dirty="0" smtClean="0"/>
              <a:t>Modern: </a:t>
            </a:r>
            <a:r>
              <a:rPr lang="en-US" dirty="0" smtClean="0">
                <a:latin typeface="Bell MT" charset="0"/>
                <a:ea typeface="Bell MT" charset="0"/>
                <a:cs typeface="Bell MT" charset="0"/>
              </a:rPr>
              <a:t>Bell</a:t>
            </a:r>
            <a:endParaRPr lang="en-US" dirty="0" smtClean="0"/>
          </a:p>
          <a:p>
            <a:r>
              <a:rPr lang="en-US" dirty="0" err="1" smtClean="0"/>
              <a:t>Oldstyle</a:t>
            </a:r>
            <a:r>
              <a:rPr lang="en-US" dirty="0" smtClean="0"/>
              <a:t>: </a:t>
            </a:r>
            <a:r>
              <a:rPr lang="en-US" dirty="0" smtClean="0">
                <a:latin typeface="Goudy Old Style" charset="0"/>
                <a:ea typeface="Goudy Old Style" charset="0"/>
                <a:cs typeface="Goudy Old Style" charset="0"/>
              </a:rPr>
              <a:t>Goudy Old Style</a:t>
            </a:r>
            <a:endParaRPr lang="en-US" dirty="0" smtClean="0"/>
          </a:p>
          <a:p>
            <a:r>
              <a:rPr lang="en-US" dirty="0" smtClean="0"/>
              <a:t>Script: </a:t>
            </a:r>
            <a:r>
              <a:rPr lang="en-US" dirty="0" smtClean="0">
                <a:latin typeface="Snell Roundhand" charset="0"/>
                <a:ea typeface="Snell Roundhand" charset="0"/>
                <a:cs typeface="Snell Roundhand" charset="0"/>
              </a:rPr>
              <a:t>Snell </a:t>
            </a:r>
            <a:r>
              <a:rPr lang="en-US" dirty="0" err="1" smtClean="0">
                <a:latin typeface="Snell Roundhand" charset="0"/>
                <a:ea typeface="Snell Roundhand" charset="0"/>
                <a:cs typeface="Snell Roundhand" charset="0"/>
              </a:rPr>
              <a:t>Roundhand</a:t>
            </a:r>
            <a:endParaRPr lang="en-US" dirty="0" smtClean="0"/>
          </a:p>
          <a:p>
            <a:r>
              <a:rPr lang="en-US" dirty="0" smtClean="0"/>
              <a:t>Slab: </a:t>
            </a:r>
            <a:r>
              <a:rPr lang="en-US" dirty="0" smtClean="0">
                <a:latin typeface="Wide Latin" charset="0"/>
                <a:ea typeface="Wide Latin" charset="0"/>
                <a:cs typeface="Wide Latin" charset="0"/>
              </a:rPr>
              <a:t>Wide Latin</a:t>
            </a:r>
            <a:endParaRPr lang="en-US" dirty="0" smtClean="0"/>
          </a:p>
          <a:p>
            <a:r>
              <a:rPr lang="en-US" dirty="0" smtClean="0"/>
              <a:t>Decorative: </a:t>
            </a:r>
            <a:r>
              <a:rPr lang="en-US" dirty="0" smtClean="0">
                <a:latin typeface="Bauhaus 93" charset="0"/>
                <a:ea typeface="Bauhaus 93" charset="0"/>
                <a:cs typeface="Bauhaus 93" charset="0"/>
              </a:rPr>
              <a:t>Bauhaus 93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43433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example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good way people will show text is with lorem ipsum</a:t>
            </a:r>
          </a:p>
          <a:p>
            <a:r>
              <a:rPr lang="en-US" dirty="0" smtClean="0"/>
              <a:t>Lorem ipsum is great to show how text will look on things like a site or newspaper </a:t>
            </a:r>
          </a:p>
          <a:p>
            <a:r>
              <a:rPr lang="en-US" dirty="0" smtClean="0"/>
              <a:t>Here is some to show off the font </a:t>
            </a:r>
            <a:r>
              <a:rPr lang="en-US" dirty="0" smtClean="0">
                <a:latin typeface="Helvetica" charset="0"/>
                <a:ea typeface="Helvetica" charset="0"/>
                <a:cs typeface="Helvetica" charset="0"/>
              </a:rPr>
              <a:t>Helvetica: </a:t>
            </a:r>
          </a:p>
          <a:p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Lorem ipsum dolor sit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amet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,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consectetur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adipiscing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elit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,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sed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do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eiusmod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tempor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incididunt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ut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labore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et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dolore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magna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aliqua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.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Ut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enim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ad minim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veniam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,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quis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nostrud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exercitation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ullamco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laboris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nisi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ut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aliquip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ex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ea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commodo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consequat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.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Duis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aute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irure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dolor in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reprehenderit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in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voluptate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velit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esse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cillum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dolore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eu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fugiat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nulla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pariatur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.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Excepteur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sint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occaecat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cupidatat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non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proident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,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sunt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in culpa qui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officia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deserunt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mollit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anim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id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est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laborum</a:t>
            </a:r>
            <a:endParaRPr lang="en-US" dirty="0"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4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Images are pictures like the many in this presentation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They are rendered by the computer in 2 different ways: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Bitmap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Vector </a:t>
            </a:r>
          </a:p>
          <a:p>
            <a:endParaRPr lang="en-US" dirty="0"/>
          </a:p>
        </p:txBody>
      </p:sp>
      <p:sp>
        <p:nvSpPr>
          <p:cNvPr id="4" name="Curved Left Arrow 3">
            <a:hlinkClick r:id="rId2" action="ppaction://hlinksldjump"/>
          </p:cNvPr>
          <p:cNvSpPr/>
          <p:nvPr/>
        </p:nvSpPr>
        <p:spPr>
          <a:xfrm>
            <a:off x="5890162" y="971500"/>
            <a:ext cx="1199407" cy="87877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838" y="3634838"/>
            <a:ext cx="3223162" cy="322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99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350</TotalTime>
  <Words>662</Words>
  <Application>Microsoft Macintosh PowerPoint</Application>
  <PresentationFormat>Widescreen</PresentationFormat>
  <Paragraphs>86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Andale Mono</vt:lpstr>
      <vt:lpstr>Bauhaus 93</vt:lpstr>
      <vt:lpstr>Bell MT</vt:lpstr>
      <vt:lpstr>Century Gothic</vt:lpstr>
      <vt:lpstr>Goudy Old Style</vt:lpstr>
      <vt:lpstr>Helvetica</vt:lpstr>
      <vt:lpstr>Snell Roundhand</vt:lpstr>
      <vt:lpstr>Times New Roman</vt:lpstr>
      <vt:lpstr>Wide Latin</vt:lpstr>
      <vt:lpstr>Arial</vt:lpstr>
      <vt:lpstr>Vapor Trail</vt:lpstr>
      <vt:lpstr>Multimedia</vt:lpstr>
      <vt:lpstr>What is multimedia?</vt:lpstr>
      <vt:lpstr>5 building blocks of multimedia</vt:lpstr>
      <vt:lpstr>Text</vt:lpstr>
      <vt:lpstr>ASCII</vt:lpstr>
      <vt:lpstr>Unicode</vt:lpstr>
      <vt:lpstr>font Types</vt:lpstr>
      <vt:lpstr>Text example </vt:lpstr>
      <vt:lpstr>Image</vt:lpstr>
      <vt:lpstr>Bitmap</vt:lpstr>
      <vt:lpstr>Vector</vt:lpstr>
      <vt:lpstr>Audio</vt:lpstr>
      <vt:lpstr>Audio</vt:lpstr>
      <vt:lpstr>Animation</vt:lpstr>
      <vt:lpstr>Animation</vt:lpstr>
      <vt:lpstr>Video</vt:lpstr>
      <vt:lpstr>Video Example</vt:lpstr>
      <vt:lpstr>Sources Pictures  </vt:lpstr>
      <vt:lpstr>Sources Audio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Multimedia</dc:title>
  <dc:creator>seene3@gmail.com</dc:creator>
  <cp:lastModifiedBy>seene3@gmail.com</cp:lastModifiedBy>
  <cp:revision>28</cp:revision>
  <dcterms:created xsi:type="dcterms:W3CDTF">2016-11-14T15:56:07Z</dcterms:created>
  <dcterms:modified xsi:type="dcterms:W3CDTF">2016-11-14T21:46:10Z</dcterms:modified>
</cp:coreProperties>
</file>