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7" r:id="rId2"/>
    <p:sldId id="268" r:id="rId3"/>
    <p:sldId id="269" r:id="rId4"/>
    <p:sldId id="270" r:id="rId5"/>
    <p:sldId id="271" r:id="rId6"/>
    <p:sldId id="272" r:id="rId7"/>
    <p:sldId id="273" r:id="rId8"/>
    <p:sldId id="2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53"/>
    <p:restoredTop sz="94721"/>
  </p:normalViewPr>
  <p:slideViewPr>
    <p:cSldViewPr snapToGrid="0" snapToObjects="1">
      <p:cViewPr varScale="1">
        <p:scale>
          <a:sx n="77" d="100"/>
          <a:sy n="77" d="100"/>
        </p:scale>
        <p:origin x="96" y="7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7BDEE0-21AF-8C49-95FA-005FEDDEAD5F}"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213209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BDEE0-21AF-8C49-95FA-005FEDDEAD5F}"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8912219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BDEE0-21AF-8C49-95FA-005FEDDEAD5F}"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688254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7BDEE0-21AF-8C49-95FA-005FEDDEAD5F}"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343009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7BDEE0-21AF-8C49-95FA-005FEDDEAD5F}" type="datetimeFigureOut">
              <a:rPr lang="en-US" smtClean="0"/>
              <a:t>10/24/2016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11223395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7BDEE0-21AF-8C49-95FA-005FEDDEAD5F}"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18126679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7BDEE0-21AF-8C49-95FA-005FEDDEAD5F}" type="datetimeFigureOut">
              <a:rPr lang="en-US" smtClean="0"/>
              <a:t>10/24/2016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1307219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7BDEE0-21AF-8C49-95FA-005FEDDEAD5F}" type="datetimeFigureOut">
              <a:rPr lang="en-US" smtClean="0"/>
              <a:t>10/24/2016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1677200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7BDEE0-21AF-8C49-95FA-005FEDDEAD5F}" type="datetimeFigureOut">
              <a:rPr lang="en-US" smtClean="0"/>
              <a:t>10/24/2016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8425875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BDEE0-21AF-8C49-95FA-005FEDDEAD5F}"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8609441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7BDEE0-21AF-8C49-95FA-005FEDDEAD5F}" type="datetimeFigureOut">
              <a:rPr lang="en-US" smtClean="0"/>
              <a:t>10/24/2016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65482F-963E-844B-ADBF-31A1077DAC76}" type="slidenum">
              <a:rPr lang="en-US" smtClean="0"/>
              <a:t>‹#›</a:t>
            </a:fld>
            <a:endParaRPr lang="en-US"/>
          </a:p>
        </p:txBody>
      </p:sp>
    </p:spTree>
    <p:extLst>
      <p:ext uri="{BB962C8B-B14F-4D97-AF65-F5344CB8AC3E}">
        <p14:creationId xmlns:p14="http://schemas.microsoft.com/office/powerpoint/2010/main" val="1440533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7BDEE0-21AF-8C49-95FA-005FEDDEAD5F}" type="datetimeFigureOut">
              <a:rPr lang="en-US" smtClean="0"/>
              <a:t>10/24/2016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5482F-963E-844B-ADBF-31A1077DAC76}" type="slidenum">
              <a:rPr lang="en-US" smtClean="0"/>
              <a:t>‹#›</a:t>
            </a:fld>
            <a:endParaRPr lang="en-US"/>
          </a:p>
        </p:txBody>
      </p:sp>
    </p:spTree>
    <p:extLst>
      <p:ext uri="{BB962C8B-B14F-4D97-AF65-F5344CB8AC3E}">
        <p14:creationId xmlns:p14="http://schemas.microsoft.com/office/powerpoint/2010/main" val="1248983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xml"/><Relationship Id="rId5" Type="http://schemas.openxmlformats.org/officeDocument/2006/relationships/slide" Target="slide5.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6.xml"/><Relationship Id="rId1" Type="http://schemas.openxmlformats.org/officeDocument/2006/relationships/slideLayout" Target="../slideLayouts/slideLayout1.xml"/><Relationship Id="rId5" Type="http://schemas.openxmlformats.org/officeDocument/2006/relationships/slide" Target="slide1.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1.xml"/><Relationship Id="rId1" Type="http://schemas.openxmlformats.org/officeDocument/2006/relationships/video" Target="https://www.youtube.com/embed/Y-1LXTXbxKg" TargetMode="Externa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hyperlink" Target="http://slipsum.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1</a:t>
            </a:r>
            <a:endParaRPr lang="en-US" dirty="0"/>
          </a:p>
        </p:txBody>
      </p:sp>
      <p:sp>
        <p:nvSpPr>
          <p:cNvPr id="3" name="Subtitle 2"/>
          <p:cNvSpPr>
            <a:spLocks noGrp="1"/>
          </p:cNvSpPr>
          <p:nvPr>
            <p:ph type="subTitle" idx="1"/>
          </p:nvPr>
        </p:nvSpPr>
        <p:spPr/>
        <p:txBody>
          <a:bodyPr/>
          <a:lstStyle/>
          <a:p>
            <a:endParaRPr lang="en-US" dirty="0"/>
          </a:p>
        </p:txBody>
      </p:sp>
      <p:sp>
        <p:nvSpPr>
          <p:cNvPr id="4" name="Rectangle 3">
            <a:hlinkClick r:id="rId2" action="ppaction://hlinksldjump"/>
          </p:cNvPr>
          <p:cNvSpPr/>
          <p:nvPr/>
        </p:nvSpPr>
        <p:spPr>
          <a:xfrm>
            <a:off x="1933731"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a:t>
            </a:r>
            <a:r>
              <a:rPr lang="en-US" cap="all" dirty="0" smtClean="0"/>
              <a:t>2</a:t>
            </a:r>
            <a:endParaRPr lang="en-US" dirty="0"/>
          </a:p>
        </p:txBody>
      </p:sp>
      <p:sp>
        <p:nvSpPr>
          <p:cNvPr id="5" name="Rectangle 4">
            <a:hlinkClick r:id="rId3" action="ppaction://hlinksldjump"/>
          </p:cNvPr>
          <p:cNvSpPr/>
          <p:nvPr/>
        </p:nvSpPr>
        <p:spPr>
          <a:xfrm>
            <a:off x="5376472"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3</a:t>
            </a:r>
            <a:endParaRPr lang="en-US" dirty="0"/>
          </a:p>
        </p:txBody>
      </p:sp>
      <p:sp>
        <p:nvSpPr>
          <p:cNvPr id="6" name="Rectangle 5">
            <a:hlinkClick r:id="rId4" action="ppaction://hlinksldjump"/>
          </p:cNvPr>
          <p:cNvSpPr/>
          <p:nvPr/>
        </p:nvSpPr>
        <p:spPr>
          <a:xfrm>
            <a:off x="8819213"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4</a:t>
            </a:r>
            <a:endParaRPr lang="en-US" dirty="0"/>
          </a:p>
        </p:txBody>
      </p:sp>
      <p:sp>
        <p:nvSpPr>
          <p:cNvPr id="9" name="Rectangle 8">
            <a:hlinkClick r:id="rId5" action="ppaction://hlinksldjump"/>
          </p:cNvPr>
          <p:cNvSpPr/>
          <p:nvPr/>
        </p:nvSpPr>
        <p:spPr>
          <a:xfrm>
            <a:off x="5376472" y="5793047"/>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a:t>
            </a:r>
            <a:r>
              <a:rPr lang="en-US" smtClean="0"/>
              <a:t>Slide </a:t>
            </a:r>
            <a:r>
              <a:rPr lang="en-US" cap="all" dirty="0"/>
              <a:t>5</a:t>
            </a:r>
            <a:endParaRPr lang="en-US" dirty="0"/>
          </a:p>
        </p:txBody>
      </p:sp>
    </p:spTree>
    <p:extLst>
      <p:ext uri="{BB962C8B-B14F-4D97-AF65-F5344CB8AC3E}">
        <p14:creationId xmlns:p14="http://schemas.microsoft.com/office/powerpoint/2010/main" val="947754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racture"/>
      </p:transition>
    </mc:Choice>
    <mc:Fallback xmlns="">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a:t>
            </a:r>
            <a:r>
              <a:rPr lang="en-US" cap="all" dirty="0" smtClean="0"/>
              <a:t>2</a:t>
            </a:r>
            <a:endParaRPr lang="en-US" dirty="0"/>
          </a:p>
        </p:txBody>
      </p:sp>
      <p:sp>
        <p:nvSpPr>
          <p:cNvPr id="3" name="Subtitle 2"/>
          <p:cNvSpPr>
            <a:spLocks noGrp="1"/>
          </p:cNvSpPr>
          <p:nvPr>
            <p:ph type="subTitle" idx="1"/>
          </p:nvPr>
        </p:nvSpPr>
        <p:spPr/>
        <p:txBody>
          <a:bodyPr>
            <a:normAutofit fontScale="85000" lnSpcReduction="10000"/>
          </a:bodyPr>
          <a:lstStyle/>
          <a:p>
            <a:r>
              <a:rPr lang="en-US" dirty="0" smtClean="0"/>
              <a:t>The path of the righteous man is beset on all sides by the iniquities of the selfish and the tyranny of evil men. Blessed is he who, in the name of charity and good will, shepherds the weak through the valley of darkness, for he is truly his brother's keeper and the finder of lost children. And I will strike down upon thee with great vengeance and furious anger those who would attempt to poison and destroy My brothers. And you will know My name is the Lord when I lay My vengeance upon thee.</a:t>
            </a:r>
            <a:endParaRPr lang="en-US" dirty="0"/>
          </a:p>
        </p:txBody>
      </p:sp>
      <p:sp>
        <p:nvSpPr>
          <p:cNvPr id="4" name="Curved Left Arrow 3">
            <a:hlinkClick r:id="" action="ppaction://hlinkshowjump?jump=firstslide"/>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583548659"/>
      </p:ext>
    </p:extLst>
  </p:cSld>
  <p:clrMapOvr>
    <a:masterClrMapping/>
  </p:clrMapOvr>
  <mc:AlternateContent xmlns:mc="http://schemas.openxmlformats.org/markup-compatibility/2006" xmlns:p14="http://schemas.microsoft.com/office/powerpoint/2010/main">
    <mc:Choice Requires="p14">
      <p:transition spd="slow" p14:dur="4400" advClick="0">
        <p14:honeycomb/>
      </p:transition>
    </mc:Choice>
    <mc:Fallback xmlns="">
      <p:transition spd="slow"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3</a:t>
            </a:r>
            <a:endParaRPr lang="en-US" dirty="0"/>
          </a:p>
        </p:txBody>
      </p:sp>
      <p:sp>
        <p:nvSpPr>
          <p:cNvPr id="3" name="Subtitle 2"/>
          <p:cNvSpPr>
            <a:spLocks noGrp="1"/>
          </p:cNvSpPr>
          <p:nvPr>
            <p:ph type="subTitle" idx="1"/>
          </p:nvPr>
        </p:nvSpPr>
        <p:spPr/>
        <p:txBody>
          <a:bodyPr/>
          <a:lstStyle/>
          <a:p>
            <a:endParaRPr lang="en-US"/>
          </a:p>
        </p:txBody>
      </p:sp>
      <p:sp>
        <p:nvSpPr>
          <p:cNvPr id="4" name="Curved Left Arrow 3">
            <a:hlinkClick r:id="" action="ppaction://hlinkshowjump?jump=firstslide"/>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7959" y="3602038"/>
            <a:ext cx="3116081" cy="3116081"/>
          </a:xfrm>
          <a:prstGeom prst="rect">
            <a:avLst/>
          </a:prstGeom>
        </p:spPr>
      </p:pic>
    </p:spTree>
    <p:extLst>
      <p:ext uri="{BB962C8B-B14F-4D97-AF65-F5344CB8AC3E}">
        <p14:creationId xmlns:p14="http://schemas.microsoft.com/office/powerpoint/2010/main" val="47109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transition>
    </mc:Choice>
    <mc:Fallback xmlns="">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4</a:t>
            </a:r>
            <a:endParaRPr lang="en-US" dirty="0"/>
          </a:p>
        </p:txBody>
      </p:sp>
      <p:sp>
        <p:nvSpPr>
          <p:cNvPr id="3" name="Subtitle 2"/>
          <p:cNvSpPr>
            <a:spLocks noGrp="1"/>
          </p:cNvSpPr>
          <p:nvPr>
            <p:ph type="subTitle" idx="1"/>
          </p:nvPr>
        </p:nvSpPr>
        <p:spPr/>
        <p:txBody>
          <a:bodyPr/>
          <a:lstStyle/>
          <a:p>
            <a:endParaRPr lang="en-US"/>
          </a:p>
        </p:txBody>
      </p:sp>
      <p:sp>
        <p:nvSpPr>
          <p:cNvPr id="4" name="Curved Left Arrow 3">
            <a:hlinkClick r:id="" action="ppaction://hlinkshowjump?jump=firstslide"/>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My Rising Fall - So Its Come To This... - 03 My Friends Don't Need Another Distract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355652" y="3689571"/>
            <a:ext cx="1480695" cy="1480695"/>
          </a:xfrm>
          <a:prstGeom prst="rect">
            <a:avLst/>
          </a:prstGeom>
        </p:spPr>
      </p:pic>
    </p:spTree>
    <p:extLst>
      <p:ext uri="{BB962C8B-B14F-4D97-AF65-F5344CB8AC3E}">
        <p14:creationId xmlns:p14="http://schemas.microsoft.com/office/powerpoint/2010/main" val="767835375"/>
      </p:ext>
    </p:extLst>
  </p:cSld>
  <p:clrMapOvr>
    <a:masterClrMapping/>
  </p:clrMapOvr>
  <mc:AlternateContent xmlns:mc="http://schemas.openxmlformats.org/markup-compatibility/2006" xmlns:p14="http://schemas.microsoft.com/office/powerpoint/2010/main">
    <mc:Choice Requires="p14">
      <p:transition spd="slow" p14:dur="1250" advClick="0">
        <p14:switch dir="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676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5</a:t>
            </a:r>
            <a:endParaRPr lang="en-US" dirty="0"/>
          </a:p>
        </p:txBody>
      </p:sp>
      <p:sp>
        <p:nvSpPr>
          <p:cNvPr id="3" name="Subtitle 2"/>
          <p:cNvSpPr>
            <a:spLocks noGrp="1"/>
          </p:cNvSpPr>
          <p:nvPr>
            <p:ph type="subTitle" idx="1"/>
          </p:nvPr>
        </p:nvSpPr>
        <p:spPr/>
        <p:txBody>
          <a:bodyPr/>
          <a:lstStyle/>
          <a:p>
            <a:endParaRPr lang="en-US" dirty="0"/>
          </a:p>
        </p:txBody>
      </p:sp>
      <p:sp>
        <p:nvSpPr>
          <p:cNvPr id="4" name="Rectangle 3">
            <a:hlinkClick r:id="rId2" action="ppaction://hlinksldjump"/>
          </p:cNvPr>
          <p:cNvSpPr/>
          <p:nvPr/>
        </p:nvSpPr>
        <p:spPr>
          <a:xfrm>
            <a:off x="1933731"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a:t>
            </a:r>
            <a:r>
              <a:rPr lang="en-US" cap="all" dirty="0"/>
              <a:t>6</a:t>
            </a:r>
            <a:endParaRPr lang="en-US" dirty="0"/>
          </a:p>
        </p:txBody>
      </p:sp>
      <p:sp>
        <p:nvSpPr>
          <p:cNvPr id="5" name="Rectangle 4">
            <a:hlinkClick r:id="rId3" action="ppaction://hlinksldjump"/>
          </p:cNvPr>
          <p:cNvSpPr/>
          <p:nvPr/>
        </p:nvSpPr>
        <p:spPr>
          <a:xfrm>
            <a:off x="5376472"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7</a:t>
            </a:r>
            <a:endParaRPr lang="en-US" dirty="0"/>
          </a:p>
        </p:txBody>
      </p:sp>
      <p:sp>
        <p:nvSpPr>
          <p:cNvPr id="6" name="Rectangle 5">
            <a:hlinkClick r:id="rId4" action="ppaction://hlinksldjump"/>
          </p:cNvPr>
          <p:cNvSpPr/>
          <p:nvPr/>
        </p:nvSpPr>
        <p:spPr>
          <a:xfrm>
            <a:off x="8819213" y="4137285"/>
            <a:ext cx="1439056" cy="854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8</a:t>
            </a:r>
            <a:endParaRPr lang="en-US" dirty="0"/>
          </a:p>
        </p:txBody>
      </p:sp>
      <p:sp>
        <p:nvSpPr>
          <p:cNvPr id="7" name="Notched Right Arrow 6">
            <a:hlinkClick r:id="rId5" action="ppaction://hlinksldjump"/>
          </p:cNvPr>
          <p:cNvSpPr/>
          <p:nvPr/>
        </p:nvSpPr>
        <p:spPr>
          <a:xfrm flipH="1">
            <a:off x="1019331" y="1379095"/>
            <a:ext cx="1993692" cy="794479"/>
          </a:xfrm>
          <a:prstGeom prst="notchedRightArrow">
            <a:avLst>
              <a:gd name="adj1" fmla="val 72641"/>
              <a:gd name="adj2" fmla="val 452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To Slide 1</a:t>
            </a:r>
          </a:p>
        </p:txBody>
      </p:sp>
    </p:spTree>
    <p:extLst>
      <p:ext uri="{BB962C8B-B14F-4D97-AF65-F5344CB8AC3E}">
        <p14:creationId xmlns:p14="http://schemas.microsoft.com/office/powerpoint/2010/main" val="636040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allOver"/>
      </p:transition>
    </mc:Choice>
    <mc:Fallback xmlns="">
      <p:transition spd="slow"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6</a:t>
            </a:r>
            <a:endParaRPr lang="en-US" dirty="0"/>
          </a:p>
        </p:txBody>
      </p:sp>
      <p:sp>
        <p:nvSpPr>
          <p:cNvPr id="4" name="Curved Left Arrow 3">
            <a:hlinkClick r:id="rId2" action="ppaction://hlinksldjump"/>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Smiley Face 6"/>
          <p:cNvSpPr/>
          <p:nvPr/>
        </p:nvSpPr>
        <p:spPr>
          <a:xfrm>
            <a:off x="9014085" y="2008682"/>
            <a:ext cx="2263515" cy="2143593"/>
          </a:xfrm>
          <a:prstGeom prst="smileyFac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9811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airplan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path" presetSubtype="0" accel="50000" decel="50000" fill="hold" nodeType="afterEffect">
                                  <p:stCondLst>
                                    <p:cond delay="0"/>
                                  </p:stCondLst>
                                  <p:childTnLst>
                                    <p:animMotion origin="layout" path="M 2.08333E-6 -2.59259E-6 C -0.00925 -0.0125 -0.04102 -0.02477 -0.05261 -0.02477 C -0.12331 -0.02477 -0.19649 0.17014 -0.19649 0.36505 C -0.19649 0.26667 -0.23294 0.17014 -0.26719 0.17014 C -0.30365 0.17014 -0.33789 0.26829 -0.33789 0.36505 C -0.33789 0.31667 -0.35599 0.26667 -0.37435 0.26667 C -0.39258 0.26667 -0.41094 0.31505 -0.41094 0.36505 C -0.41094 0.34005 -0.42018 0.31667 -0.42904 0.31667 C -0.43828 0.31667 -0.44714 0.34144 -0.44714 0.36505 C -0.44714 0.35232 -0.45169 0.34005 -0.45638 0.34005 C -0.45873 0.34005 -0.46563 0.35255 -0.46563 0.36505 C -0.46563 0.3588 -0.46797 0.35232 -0.47005 0.35232 C -0.47005 0.35093 -0.47448 0.35834 -0.47448 0.36505 C -0.47448 0.36158 -0.47448 0.3588 -0.47682 0.3588 C -0.47682 0.36019 -0.4793 0.36204 -0.4793 0.36505 C -0.4793 0.36343 -0.4793 0.36158 -0.4793 0.36019 C -0.48164 0.36019 -0.48164 0.36158 -0.48164 0.36343 C -0.48399 0.36343 -0.48399 0.36204 -0.48399 0.36019 C -0.48633 0.36019 -0.48633 0.36158 -0.48633 0.36343 " pathEditMode="relative" rAng="0" ptsTypes="AAAAAAAAAAAAAAAAAAA">
                                      <p:cBhvr>
                                        <p:cTn id="6" dur="2000" fill="hold"/>
                                        <p:tgtEl>
                                          <p:spTgt spid="7"/>
                                        </p:tgtEl>
                                        <p:attrNameLst>
                                          <p:attrName>ppt_x</p:attrName>
                                          <p:attrName>ppt_y</p:attrName>
                                        </p:attrNameLst>
                                      </p:cBhvr>
                                      <p:rCtr x="-24323" y="17014"/>
                                    </p:animMotion>
                                  </p:childTnLst>
                                </p:cTn>
                              </p:par>
                            </p:childTnLst>
                          </p:cTn>
                        </p:par>
                        <p:par>
                          <p:cTn id="7" fill="hold">
                            <p:stCondLst>
                              <p:cond delay="2000"/>
                            </p:stCondLst>
                            <p:childTnLst>
                              <p:par>
                                <p:cTn id="8" presetID="1" presetClass="emph" presetSubtype="2" fill="hold" nodeType="afterEffect">
                                  <p:stCondLst>
                                    <p:cond delay="0"/>
                                  </p:stCondLst>
                                  <p:childTnLst>
                                    <p:animClr clrSpc="rgb" dir="cw">
                                      <p:cBhvr>
                                        <p:cTn id="9" dur="2000" fill="hold"/>
                                        <p:tgtEl>
                                          <p:spTgt spid="7"/>
                                        </p:tgtEl>
                                        <p:attrNameLst>
                                          <p:attrName>fillcolor</p:attrName>
                                        </p:attrNameLst>
                                      </p:cBhvr>
                                      <p:to>
                                        <a:schemeClr val="accent2"/>
                                      </p:to>
                                    </p:animClr>
                                    <p:set>
                                      <p:cBhvr>
                                        <p:cTn id="10" dur="2000" fill="hold"/>
                                        <p:tgtEl>
                                          <p:spTgt spid="7"/>
                                        </p:tgtEl>
                                        <p:attrNameLst>
                                          <p:attrName>fill.type</p:attrName>
                                        </p:attrNameLst>
                                      </p:cBhvr>
                                      <p:to>
                                        <p:strVal val="solid"/>
                                      </p:to>
                                    </p:set>
                                    <p:set>
                                      <p:cBhvr>
                                        <p:cTn id="11" dur="2000" fill="hold"/>
                                        <p:tgtEl>
                                          <p:spTgt spid="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7</a:t>
            </a:r>
            <a:endParaRPr lang="en-US" dirty="0"/>
          </a:p>
        </p:txBody>
      </p:sp>
      <p:sp>
        <p:nvSpPr>
          <p:cNvPr id="3" name="Subtitle 2"/>
          <p:cNvSpPr>
            <a:spLocks noGrp="1"/>
          </p:cNvSpPr>
          <p:nvPr>
            <p:ph type="subTitle" idx="1"/>
          </p:nvPr>
        </p:nvSpPr>
        <p:spPr/>
        <p:txBody>
          <a:bodyPr/>
          <a:lstStyle/>
          <a:p>
            <a:endParaRPr lang="en-US" dirty="0"/>
          </a:p>
        </p:txBody>
      </p:sp>
      <p:sp>
        <p:nvSpPr>
          <p:cNvPr id="4" name="Curved Left Arrow 3">
            <a:hlinkClick r:id="rId3" action="ppaction://hlinksldjump"/>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Y-1LXTXbxKg"/>
          <p:cNvPicPr>
            <a:picLocks noRot="1" noChangeAspect="1"/>
          </p:cNvPicPr>
          <p:nvPr>
            <a:videoFile r:link="rId1"/>
          </p:nvPr>
        </p:nvPicPr>
        <p:blipFill>
          <a:blip r:embed="rId4"/>
          <a:stretch>
            <a:fillRect/>
          </a:stretch>
        </p:blipFill>
        <p:spPr>
          <a:xfrm>
            <a:off x="3810000" y="3602038"/>
            <a:ext cx="4572000" cy="2571750"/>
          </a:xfrm>
          <a:prstGeom prst="rect">
            <a:avLst/>
          </a:prstGeom>
        </p:spPr>
      </p:pic>
    </p:spTree>
    <p:extLst>
      <p:ext uri="{BB962C8B-B14F-4D97-AF65-F5344CB8AC3E}">
        <p14:creationId xmlns:p14="http://schemas.microsoft.com/office/powerpoint/2010/main" val="2114661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Slide 8</a:t>
            </a:r>
            <a:endParaRPr lang="en-US" dirty="0"/>
          </a:p>
        </p:txBody>
      </p:sp>
      <p:sp>
        <p:nvSpPr>
          <p:cNvPr id="3" name="Subtitle 2"/>
          <p:cNvSpPr>
            <a:spLocks noGrp="1"/>
          </p:cNvSpPr>
          <p:nvPr>
            <p:ph type="subTitle" idx="1"/>
          </p:nvPr>
        </p:nvSpPr>
        <p:spPr/>
        <p:txBody>
          <a:bodyPr>
            <a:normAutofit lnSpcReduction="10000"/>
          </a:bodyPr>
          <a:lstStyle/>
          <a:p>
            <a:r>
              <a:rPr lang="en-US" dirty="0" smtClean="0"/>
              <a:t>Lorem Ipsum: </a:t>
            </a:r>
            <a:r>
              <a:rPr lang="en-US" dirty="0" smtClean="0">
                <a:hlinkClick r:id="rId2"/>
              </a:rPr>
              <a:t>http://slipsum.com/</a:t>
            </a:r>
            <a:endParaRPr lang="en-US" dirty="0" smtClean="0"/>
          </a:p>
          <a:p>
            <a:r>
              <a:rPr lang="en-US" dirty="0" smtClean="0"/>
              <a:t>Photo: Myself https://</a:t>
            </a:r>
            <a:r>
              <a:rPr lang="en-US" dirty="0" err="1" smtClean="0"/>
              <a:t>myrisingfall.bandcamp.com</a:t>
            </a:r>
            <a:r>
              <a:rPr lang="en-US" dirty="0" smtClean="0"/>
              <a:t>/releases</a:t>
            </a:r>
          </a:p>
          <a:p>
            <a:r>
              <a:rPr lang="en-US" dirty="0" smtClean="0"/>
              <a:t>Video: Myself https://</a:t>
            </a:r>
            <a:r>
              <a:rPr lang="en-US" dirty="0" err="1" smtClean="0"/>
              <a:t>www.youtube.com</a:t>
            </a:r>
            <a:r>
              <a:rPr lang="en-US" dirty="0" smtClean="0"/>
              <a:t>/</a:t>
            </a:r>
            <a:r>
              <a:rPr lang="en-US" dirty="0" err="1" smtClean="0"/>
              <a:t>watch?v</a:t>
            </a:r>
            <a:r>
              <a:rPr lang="en-US" dirty="0" smtClean="0"/>
              <a:t>=Y-1LXTXbxKg</a:t>
            </a:r>
          </a:p>
          <a:p>
            <a:r>
              <a:rPr lang="en-US" dirty="0" smtClean="0"/>
              <a:t>Audio: Myself https://</a:t>
            </a:r>
            <a:r>
              <a:rPr lang="en-US" dirty="0" err="1" smtClean="0"/>
              <a:t>myrisingfall.bandcamp.com</a:t>
            </a:r>
            <a:r>
              <a:rPr lang="en-US" dirty="0" smtClean="0"/>
              <a:t>/releases</a:t>
            </a:r>
          </a:p>
          <a:p>
            <a:endParaRPr lang="en-US" dirty="0"/>
          </a:p>
        </p:txBody>
      </p:sp>
      <p:sp>
        <p:nvSpPr>
          <p:cNvPr id="4" name="Curved Left Arrow 3">
            <a:hlinkClick r:id="rId3" action="ppaction://hlinksldjump"/>
          </p:cNvPr>
          <p:cNvSpPr/>
          <p:nvPr/>
        </p:nvSpPr>
        <p:spPr>
          <a:xfrm>
            <a:off x="914400" y="764498"/>
            <a:ext cx="929390" cy="124418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82381121"/>
      </p:ext>
    </p:extLst>
  </p:cSld>
  <p:clrMapOvr>
    <a:masterClrMapping/>
  </p:clrMapOvr>
  <mc:AlternateContent xmlns:mc="http://schemas.openxmlformats.org/markup-compatibility/2006" xmlns:p14="http://schemas.microsoft.com/office/powerpoint/2010/main">
    <mc:Choice Requires="p14">
      <p:transition spd="slow" p14:dur="1500" advClick="0">
        <p14:window dir="vert"/>
      </p:transition>
    </mc:Choice>
    <mc:Fallback xmlns="">
      <p:transition spd="slow" advClick="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167</Words>
  <Application>Microsoft Office PowerPoint</Application>
  <PresentationFormat>Widescreen</PresentationFormat>
  <Paragraphs>21</Paragraphs>
  <Slides>8</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Slide 1</vt:lpstr>
      <vt:lpstr>Slide 2</vt:lpstr>
      <vt:lpstr>Slide 3</vt:lpstr>
      <vt:lpstr>Slide 4</vt:lpstr>
      <vt:lpstr>Slide 5</vt:lpstr>
      <vt:lpstr>Slide 6</vt:lpstr>
      <vt:lpstr>Slide 7</vt:lpstr>
      <vt:lpstr>Slide 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seene3@gmail.com</dc:creator>
  <cp:lastModifiedBy>Gillespie, Sean</cp:lastModifiedBy>
  <cp:revision>8</cp:revision>
  <dcterms:created xsi:type="dcterms:W3CDTF">2016-10-24T23:58:58Z</dcterms:created>
  <dcterms:modified xsi:type="dcterms:W3CDTF">2016-10-25T01:16:26Z</dcterms:modified>
</cp:coreProperties>
</file>