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72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19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0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939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1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98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43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58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82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9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57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67B25-B15A-4E5E-9A3A-A74FD2CC3AD7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50936-632F-4640-9175-8580E8D76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3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advClick="0">
        <p14:ripple/>
      </p:transition>
    </mc:Choice>
    <mc:Fallback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i5QymHVxqs" TargetMode="Externa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aganipsum.com/?p=1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ii5QymHVxqs" TargetMode="External"/><Relationship Id="rId5" Type="http://schemas.openxmlformats.org/officeDocument/2006/relationships/hyperlink" Target="https://archive.org/download/Free_20s_Jazz_Collection" TargetMode="External"/><Relationship Id="rId4" Type="http://schemas.openxmlformats.org/officeDocument/2006/relationships/hyperlink" Target="http://www.gunnars.com/spac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1901825"/>
            <a:ext cx="6108700" cy="19081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3800" dirty="0" smtClean="0"/>
              <a:t>SLIDE 1</a:t>
            </a:r>
            <a:endParaRPr lang="en-US" sz="13800" dirty="0"/>
          </a:p>
        </p:txBody>
      </p:sp>
      <p:sp>
        <p:nvSpPr>
          <p:cNvPr id="4" name="Bevel 3">
            <a:hlinkClick r:id="rId2" action="ppaction://hlinksldjump"/>
          </p:cNvPr>
          <p:cNvSpPr/>
          <p:nvPr/>
        </p:nvSpPr>
        <p:spPr>
          <a:xfrm>
            <a:off x="444500" y="43688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o slide 2</a:t>
            </a:r>
            <a:endParaRPr lang="en-US" dirty="0"/>
          </a:p>
        </p:txBody>
      </p:sp>
      <p:sp>
        <p:nvSpPr>
          <p:cNvPr id="6" name="Bevel 5">
            <a:hlinkClick r:id="rId3" action="ppaction://hlinksldjump"/>
          </p:cNvPr>
          <p:cNvSpPr/>
          <p:nvPr/>
        </p:nvSpPr>
        <p:spPr>
          <a:xfrm>
            <a:off x="4997450" y="43688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o slide 3</a:t>
            </a:r>
            <a:endParaRPr lang="en-US" dirty="0"/>
          </a:p>
        </p:txBody>
      </p:sp>
      <p:sp>
        <p:nvSpPr>
          <p:cNvPr id="7" name="Bevel 6">
            <a:hlinkClick r:id="rId4" action="ppaction://hlinksldjump"/>
          </p:cNvPr>
          <p:cNvSpPr/>
          <p:nvPr/>
        </p:nvSpPr>
        <p:spPr>
          <a:xfrm>
            <a:off x="9290050" y="43688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slide 4</a:t>
            </a:r>
            <a:endParaRPr lang="en-US" dirty="0"/>
          </a:p>
        </p:txBody>
      </p:sp>
      <p:sp>
        <p:nvSpPr>
          <p:cNvPr id="8" name="Bevel 7">
            <a:hlinkClick r:id="rId5" action="ppaction://hlinksldjump"/>
          </p:cNvPr>
          <p:cNvSpPr/>
          <p:nvPr/>
        </p:nvSpPr>
        <p:spPr>
          <a:xfrm>
            <a:off x="9290050" y="13716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o 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87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1">
            <a:hlinkClick r:id="rId2" action="ppaction://hlinksldjump"/>
          </p:cNvPr>
          <p:cNvSpPr/>
          <p:nvPr/>
        </p:nvSpPr>
        <p:spPr>
          <a:xfrm rot="10800000">
            <a:off x="609600" y="419100"/>
            <a:ext cx="508000" cy="6223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959100" y="419100"/>
            <a:ext cx="6108700" cy="19081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3800" dirty="0" smtClean="0"/>
              <a:t>SLIDE 2</a:t>
            </a:r>
            <a:endParaRPr lang="en-US" sz="13800" dirty="0"/>
          </a:p>
        </p:txBody>
      </p:sp>
      <p:sp>
        <p:nvSpPr>
          <p:cNvPr id="6" name="TextBox 5"/>
          <p:cNvSpPr txBox="1"/>
          <p:nvPr/>
        </p:nvSpPr>
        <p:spPr>
          <a:xfrm>
            <a:off x="444500" y="2327274"/>
            <a:ext cx="116459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erlin Sans FB" panose="020E0602020502020306" pitchFamily="34" charset="0"/>
              </a:rPr>
              <a:t>At the edge of forever, bits of moving fluff intelligent beings light years? Hundreds of thousands white dwarf Cambrian explosion culture corpus callosum, Apollonius of </a:t>
            </a:r>
            <a:r>
              <a:rPr lang="en-US" sz="2800" dirty="0" err="1" smtClean="0">
                <a:latin typeface="Berlin Sans FB" panose="020E0602020502020306" pitchFamily="34" charset="0"/>
              </a:rPr>
              <a:t>Perga</a:t>
            </a:r>
            <a:r>
              <a:rPr lang="en-US" sz="2800" dirty="0" smtClean="0">
                <a:latin typeface="Berlin Sans FB" panose="020E0602020502020306" pitchFamily="34" charset="0"/>
              </a:rPr>
              <a:t> another world? Shores of the cosmic ocean venture two ghostly white figures in coveralls and helmets are </a:t>
            </a:r>
            <a:r>
              <a:rPr lang="en-US" sz="2800" dirty="0" err="1" smtClean="0">
                <a:latin typeface="Berlin Sans FB" panose="020E0602020502020306" pitchFamily="34" charset="0"/>
              </a:rPr>
              <a:t>soflty</a:t>
            </a:r>
            <a:r>
              <a:rPr lang="en-US" sz="2800" dirty="0" smtClean="0">
                <a:latin typeface="Berlin Sans FB" panose="020E0602020502020306" pitchFamily="34" charset="0"/>
              </a:rPr>
              <a:t> dancing? Cambrian explosion permanence of the stars cosmic fugue! Hundreds of thousands another world, kindling the energy hidden in matter, network of wormholes Tunguska event? The only home we've ever known a billion trillion consciousness Rig Veda and billions upon billions upon billions upon billions upon billions upon billions upon billions.</a:t>
            </a:r>
            <a:endParaRPr lang="en-US" sz="2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53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 dir="r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127" y="2427821"/>
            <a:ext cx="7875873" cy="4430179"/>
          </a:xfrm>
          <a:prstGeom prst="rect">
            <a:avLst/>
          </a:prstGeom>
        </p:spPr>
      </p:pic>
      <p:sp>
        <p:nvSpPr>
          <p:cNvPr id="4" name="Chevron 3">
            <a:hlinkClick r:id="rId3" action="ppaction://hlinksldjump"/>
          </p:cNvPr>
          <p:cNvSpPr/>
          <p:nvPr/>
        </p:nvSpPr>
        <p:spPr>
          <a:xfrm rot="10800000">
            <a:off x="609600" y="419100"/>
            <a:ext cx="508000" cy="6223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59100" y="419100"/>
            <a:ext cx="6108700" cy="19081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3800" dirty="0" smtClean="0"/>
              <a:t>SLIDE 3</a:t>
            </a:r>
            <a:endParaRPr lang="en-US" sz="13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13077"/>
            <a:ext cx="2948701" cy="52449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8701" y="1768558"/>
            <a:ext cx="2860555" cy="50894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6500" y="1768557"/>
            <a:ext cx="3365500" cy="32793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9256" y="1768558"/>
            <a:ext cx="3258544" cy="32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49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>
            <a:hlinkClick r:id="rId4" action="ppaction://hlinksldjump"/>
          </p:cNvPr>
          <p:cNvSpPr/>
          <p:nvPr/>
        </p:nvSpPr>
        <p:spPr>
          <a:xfrm rot="10800000">
            <a:off x="609600" y="419100"/>
            <a:ext cx="508000" cy="6223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nickleo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29100" y="2327275"/>
            <a:ext cx="3683000" cy="368300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959100" y="419100"/>
            <a:ext cx="6108700" cy="19081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3800" dirty="0" smtClean="0"/>
              <a:t>SLIDE 4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386728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 dir="l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49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1901825"/>
            <a:ext cx="6108700" cy="19081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3800" dirty="0" smtClean="0"/>
              <a:t>SLIDE 5</a:t>
            </a:r>
            <a:endParaRPr lang="en-US" sz="13800" dirty="0"/>
          </a:p>
        </p:txBody>
      </p:sp>
      <p:sp>
        <p:nvSpPr>
          <p:cNvPr id="4" name="Bevel 3">
            <a:hlinkClick r:id="rId2" action="ppaction://hlinksldjump"/>
          </p:cNvPr>
          <p:cNvSpPr/>
          <p:nvPr/>
        </p:nvSpPr>
        <p:spPr>
          <a:xfrm>
            <a:off x="444500" y="43688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o slide 6</a:t>
            </a:r>
            <a:endParaRPr lang="en-US" dirty="0"/>
          </a:p>
        </p:txBody>
      </p:sp>
      <p:sp>
        <p:nvSpPr>
          <p:cNvPr id="6" name="Bevel 5">
            <a:hlinkClick r:id="rId3" action="ppaction://hlinksldjump"/>
          </p:cNvPr>
          <p:cNvSpPr/>
          <p:nvPr/>
        </p:nvSpPr>
        <p:spPr>
          <a:xfrm>
            <a:off x="4997450" y="43688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o slide 7</a:t>
            </a:r>
            <a:endParaRPr lang="en-US" dirty="0"/>
          </a:p>
        </p:txBody>
      </p:sp>
      <p:sp>
        <p:nvSpPr>
          <p:cNvPr id="7" name="Bevel 6">
            <a:hlinkClick r:id="rId4" action="ppaction://hlinksldjump"/>
          </p:cNvPr>
          <p:cNvSpPr/>
          <p:nvPr/>
        </p:nvSpPr>
        <p:spPr>
          <a:xfrm>
            <a:off x="9290050" y="43688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slide 8</a:t>
            </a:r>
            <a:endParaRPr lang="en-US" dirty="0"/>
          </a:p>
        </p:txBody>
      </p:sp>
      <p:sp>
        <p:nvSpPr>
          <p:cNvPr id="8" name="Bevel 7">
            <a:hlinkClick r:id="rId5" action="ppaction://hlinksldjump"/>
          </p:cNvPr>
          <p:cNvSpPr/>
          <p:nvPr/>
        </p:nvSpPr>
        <p:spPr>
          <a:xfrm>
            <a:off x="9290050" y="1498600"/>
            <a:ext cx="22098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slide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66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>
            <a:hlinkClick r:id="rId2" action="ppaction://hlinksldjump"/>
          </p:cNvPr>
          <p:cNvSpPr/>
          <p:nvPr/>
        </p:nvSpPr>
        <p:spPr>
          <a:xfrm rot="10800000">
            <a:off x="609600" y="419100"/>
            <a:ext cx="508000" cy="6223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59100" y="419100"/>
            <a:ext cx="6108700" cy="19081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3800" dirty="0" smtClean="0"/>
              <a:t>SLIDE 6</a:t>
            </a:r>
            <a:endParaRPr lang="en-US" sz="13800" dirty="0"/>
          </a:p>
        </p:txBody>
      </p:sp>
      <p:sp>
        <p:nvSpPr>
          <p:cNvPr id="3" name="Sun 2"/>
          <p:cNvSpPr/>
          <p:nvPr/>
        </p:nvSpPr>
        <p:spPr>
          <a:xfrm>
            <a:off x="3924300" y="2578100"/>
            <a:ext cx="3378200" cy="3378200"/>
          </a:xfrm>
          <a:prstGeom prst="su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673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 dir="r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8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32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xit" presetSubtype="4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>
            <a:hlinkClick r:id="rId3" action="ppaction://hlinksldjump"/>
          </p:cNvPr>
          <p:cNvSpPr/>
          <p:nvPr/>
        </p:nvSpPr>
        <p:spPr>
          <a:xfrm rot="10800000">
            <a:off x="609600" y="419100"/>
            <a:ext cx="508000" cy="6223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ii5QymHVxq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21467" y="2197100"/>
            <a:ext cx="7202311" cy="40513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959100" y="419100"/>
            <a:ext cx="6108700" cy="19081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3800" dirty="0" smtClean="0"/>
              <a:t>SLIDE 7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276355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>
            <a:hlinkClick r:id="rId2" action="ppaction://hlinksldjump"/>
          </p:cNvPr>
          <p:cNvSpPr/>
          <p:nvPr/>
        </p:nvSpPr>
        <p:spPr>
          <a:xfrm rot="10800000">
            <a:off x="609600" y="419100"/>
            <a:ext cx="508000" cy="6223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650" y="215582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Work Cited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TEXT</a:t>
            </a:r>
          </a:p>
          <a:p>
            <a:pPr lvl="1"/>
            <a:r>
              <a:rPr lang="en-US" dirty="0">
                <a:solidFill>
                  <a:prstClr val="black"/>
                </a:solidFill>
                <a:hlinkClick r:id="rId3"/>
              </a:rPr>
              <a:t>http://saganipsum.com/?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p=1</a:t>
            </a:r>
            <a:endParaRPr lang="en-US" dirty="0" smtClean="0"/>
          </a:p>
          <a:p>
            <a:r>
              <a:rPr lang="en-US" dirty="0" smtClean="0"/>
              <a:t>IMAGES</a:t>
            </a:r>
          </a:p>
          <a:p>
            <a:pPr lvl="1"/>
            <a:r>
              <a:rPr lang="en-US" dirty="0" smtClean="0">
                <a:hlinkClick r:id="rId4"/>
              </a:rPr>
              <a:t>http://www.gunnars.com/space/</a:t>
            </a:r>
            <a:endParaRPr lang="en-US" dirty="0" smtClean="0"/>
          </a:p>
          <a:p>
            <a:pPr lvl="1"/>
            <a:r>
              <a:rPr lang="en-US" dirty="0" smtClean="0"/>
              <a:t>Pictures saved from twitter, unknown owner</a:t>
            </a:r>
          </a:p>
          <a:p>
            <a:r>
              <a:rPr lang="en-US" dirty="0" smtClean="0"/>
              <a:t>AUDIO</a:t>
            </a:r>
          </a:p>
          <a:p>
            <a:pPr lvl="1"/>
            <a:r>
              <a:rPr lang="en-US" dirty="0" smtClean="0">
                <a:hlinkClick r:id="rId5"/>
              </a:rPr>
              <a:t>https://archive.org/download/Free_20s_Jazz_Collection</a:t>
            </a:r>
            <a:endParaRPr lang="en-US" dirty="0" smtClean="0"/>
          </a:p>
          <a:p>
            <a:pPr lvl="0"/>
            <a:r>
              <a:rPr lang="en-US" dirty="0">
                <a:solidFill>
                  <a:prstClr val="black"/>
                </a:solidFill>
              </a:rPr>
              <a:t>VIDEO</a:t>
            </a:r>
          </a:p>
          <a:p>
            <a:pPr lvl="1"/>
            <a:r>
              <a:rPr lang="en-US" dirty="0" smtClean="0">
                <a:hlinkClick r:id="rId6"/>
              </a:rPr>
              <a:t>https://www.youtube.com/watch?v=ii5QymHVxqs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59100" y="419100"/>
            <a:ext cx="6108700" cy="19081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3800" dirty="0" smtClean="0"/>
              <a:t>SLIDE 8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3238235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ripple dir="l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173</Words>
  <Application>Microsoft Office PowerPoint</Application>
  <PresentationFormat>Widescreen</PresentationFormat>
  <Paragraphs>27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Berlin Sans FB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Unorthodox PowerPoint</dc:title>
  <dc:creator>Ospina, Giovanny</dc:creator>
  <cp:lastModifiedBy>Ospina, Giovanny</cp:lastModifiedBy>
  <cp:revision>8</cp:revision>
  <dcterms:created xsi:type="dcterms:W3CDTF">2016-10-24T23:57:23Z</dcterms:created>
  <dcterms:modified xsi:type="dcterms:W3CDTF">2016-10-25T01:01:22Z</dcterms:modified>
</cp:coreProperties>
</file>