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53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1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773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72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80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88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83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39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12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21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8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17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94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2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B39AA-05C5-451C-80CE-7D33139A348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44C21-CEC3-453C-8C22-F573ED64F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574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3Bo5xHpHfIU" TargetMode="Externa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hyperlink" Target="http://incompetech.com/music/royalty-free/music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0750" y="3199368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Text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515100" y="3199368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Audio</a:t>
            </a:r>
            <a:endParaRPr lang="en-US" dirty="0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965575" y="3199368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Image</a:t>
            </a:r>
            <a:endParaRPr lang="en-US" dirty="0"/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9296400" y="3060868"/>
            <a:ext cx="316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Animations, Video and Credits</a:t>
            </a:r>
            <a:endParaRPr lang="en-US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1014968"/>
            <a:ext cx="12204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Week 7 Lab - </a:t>
            </a:r>
            <a:r>
              <a:rPr lang="en-US" sz="4800" b="1" dirty="0"/>
              <a:t>Unorthodox </a:t>
            </a:r>
            <a:r>
              <a:rPr lang="en-US" sz="4800" b="1" dirty="0" err="1"/>
              <a:t>Powerpoint</a:t>
            </a:r>
            <a:endParaRPr lang="en-US" sz="4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56849" y="2061001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 Eric Cardell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35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the Lorem Ipsum for my presentation, but I will not choose a standard text.  I’ll just make up my own, and be original.  Is it worth it?  I don’t know.  But it’s fun.  It is not an Easter Egg, but it is a piece of myself being used in the work.  How engaging.</a:t>
            </a:r>
            <a:endParaRPr lang="en-US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10694251" y="1109031"/>
            <a:ext cx="1346200" cy="36933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Return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69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10694251" y="1109031"/>
            <a:ext cx="1346200" cy="36933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Return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366" y="2057400"/>
            <a:ext cx="3376334" cy="452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55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0694251" y="1109031"/>
            <a:ext cx="1346200" cy="36933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Return</a:t>
            </a:r>
            <a:endParaRPr lang="en-US" dirty="0"/>
          </a:p>
        </p:txBody>
      </p:sp>
      <p:pic>
        <p:nvPicPr>
          <p:cNvPr id="6" name="Two Finger Johnn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76800" y="3124200"/>
            <a:ext cx="1524000" cy="1524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83180" y="5568902"/>
            <a:ext cx="6111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Two Finger Johnny by Kevin Macleod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8159" y="3149600"/>
            <a:ext cx="223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Animation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16685" y="3149600"/>
            <a:ext cx="76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Video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24123" y="314960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Credits</a:t>
            </a:r>
            <a:endParaRPr lang="en-US" dirty="0"/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9448800" y="3149600"/>
            <a:ext cx="2119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Text, Image, Audio</a:t>
            </a:r>
            <a:endParaRPr lang="en-US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3516685" y="889000"/>
            <a:ext cx="44502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Main Menu 2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6000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10694251" y="1109031"/>
            <a:ext cx="1346200" cy="36933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Return</a:t>
            </a:r>
            <a:endParaRPr lang="en-US" dirty="0"/>
          </a:p>
        </p:txBody>
      </p:sp>
      <p:sp>
        <p:nvSpPr>
          <p:cNvPr id="7" name="Heart 6"/>
          <p:cNvSpPr/>
          <p:nvPr/>
        </p:nvSpPr>
        <p:spPr>
          <a:xfrm>
            <a:off x="4178300" y="2971800"/>
            <a:ext cx="3784600" cy="2870200"/>
          </a:xfrm>
          <a:prstGeom prst="hear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36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10694251" y="1109031"/>
            <a:ext cx="1346200" cy="36933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Return</a:t>
            </a:r>
            <a:endParaRPr lang="en-US" dirty="0"/>
          </a:p>
        </p:txBody>
      </p:sp>
      <p:pic>
        <p:nvPicPr>
          <p:cNvPr id="5" name="3Bo5xHpHfIU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92022" y="2384425"/>
            <a:ext cx="6372578" cy="358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1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Finger Johnny – </a:t>
            </a:r>
            <a:r>
              <a:rPr lang="en-US" dirty="0"/>
              <a:t>Kevin Macleod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incompetech.com/music/royalty-free/music.html</a:t>
            </a:r>
            <a:endParaRPr lang="en-US" dirty="0" smtClean="0"/>
          </a:p>
          <a:p>
            <a:r>
              <a:rPr lang="en-US" dirty="0" smtClean="0"/>
              <a:t>America 2016 – Eric Cardell </a:t>
            </a:r>
            <a:endParaRPr lang="en-US" dirty="0"/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0694251" y="1109031"/>
            <a:ext cx="1346200" cy="36933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Return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7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66</TotalTime>
  <Words>125</Words>
  <Application>Microsoft Office PowerPoint</Application>
  <PresentationFormat>Widescreen</PresentationFormat>
  <Paragraphs>27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Trebuchet MS</vt:lpstr>
      <vt:lpstr>Berlin</vt:lpstr>
      <vt:lpstr>PowerPoint Presentation</vt:lpstr>
      <vt:lpstr>Text</vt:lpstr>
      <vt:lpstr>Image</vt:lpstr>
      <vt:lpstr>Audio</vt:lpstr>
      <vt:lpstr>PowerPoint Presentation</vt:lpstr>
      <vt:lpstr>Animation</vt:lpstr>
      <vt:lpstr>Video</vt:lpstr>
      <vt:lpstr>Credits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Cardell, Eric</dc:creator>
  <cp:lastModifiedBy>Cardell, Eric</cp:lastModifiedBy>
  <cp:revision>9</cp:revision>
  <dcterms:created xsi:type="dcterms:W3CDTF">2016-10-24T23:50:37Z</dcterms:created>
  <dcterms:modified xsi:type="dcterms:W3CDTF">2016-10-25T00:58:43Z</dcterms:modified>
</cp:coreProperties>
</file>