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96D5-3668-45DB-B6F3-1AE19A025C8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E96B-2E4B-45EC-838B-4AFA1AD1B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571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96D5-3668-45DB-B6F3-1AE19A025C8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E96B-2E4B-45EC-838B-4AFA1AD1B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909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96D5-3668-45DB-B6F3-1AE19A025C8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E96B-2E4B-45EC-838B-4AFA1AD1B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596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96D5-3668-45DB-B6F3-1AE19A025C8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E96B-2E4B-45EC-838B-4AFA1AD1B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976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96D5-3668-45DB-B6F3-1AE19A025C8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E96B-2E4B-45EC-838B-4AFA1AD1B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422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96D5-3668-45DB-B6F3-1AE19A025C8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E96B-2E4B-45EC-838B-4AFA1AD1B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29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96D5-3668-45DB-B6F3-1AE19A025C8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E96B-2E4B-45EC-838B-4AFA1AD1B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738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96D5-3668-45DB-B6F3-1AE19A025C8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E96B-2E4B-45EC-838B-4AFA1AD1B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655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96D5-3668-45DB-B6F3-1AE19A025C8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E96B-2E4B-45EC-838B-4AFA1AD1B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910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96D5-3668-45DB-B6F3-1AE19A025C8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E96B-2E4B-45EC-838B-4AFA1AD1B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738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96D5-3668-45DB-B6F3-1AE19A025C8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E96B-2E4B-45EC-838B-4AFA1AD1B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127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F96D5-3668-45DB-B6F3-1AE19A025C8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9E96B-2E4B-45EC-838B-4AFA1AD1B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700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slide" Target="slide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Py2Qi2iboA" TargetMode="Externa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hyperlink" Target="http://wall-papers.info/wallpapers/awesome-laptop-backgrounds.html" TargetMode="External"/><Relationship Id="rId7" Type="http://schemas.openxmlformats.org/officeDocument/2006/relationships/hyperlink" Target="https://www.youtube.com/watch?v=yPy2Qi2iboA" TargetMode="External"/><Relationship Id="rId2" Type="http://schemas.openxmlformats.org/officeDocument/2006/relationships/hyperlink" Target="https://baconipsum.com/?paras=2&amp;type=all-meat&amp;start-with-lorem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chive.org/details/Free_20s_Jazz_Collection" TargetMode="External"/><Relationship Id="rId5" Type="http://schemas.openxmlformats.org/officeDocument/2006/relationships/hyperlink" Target="http://thedesigninspiration.com/articles/40-super-awesome-wallpapers-for-nerds/" TargetMode="External"/><Relationship Id="rId4" Type="http://schemas.openxmlformats.org/officeDocument/2006/relationships/hyperlink" Target="https://cloudpix.co/awesome-iphone-wallpapers-ff-cec-eda-raw-wallpaper-awesome-background-wallpapers-1430819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26532" y="1941248"/>
            <a:ext cx="2980267" cy="1320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Slide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73866" y="4334933"/>
            <a:ext cx="3217333" cy="14393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Slide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>
            <a:hlinkClick r:id="rId4" action="ppaction://hlinksldjump"/>
          </p:cNvPr>
          <p:cNvSpPr/>
          <p:nvPr/>
        </p:nvSpPr>
        <p:spPr>
          <a:xfrm>
            <a:off x="8415868" y="1303866"/>
            <a:ext cx="3149600" cy="142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Slide 5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620000" y="4334933"/>
            <a:ext cx="3234267" cy="14393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Slide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655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267" y="594254"/>
            <a:ext cx="10515600" cy="1325563"/>
          </a:xfrm>
        </p:spPr>
        <p:txBody>
          <a:bodyPr/>
          <a:lstStyle/>
          <a:p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Slide 2: Lorem Ipsum</a:t>
            </a:r>
            <a:endParaRPr 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2434" y="1754717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Bacon ipsum dolor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filet mignon shoulder short loin pork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pork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chop sausage frankfurter salami sirloin. Bresaola corned beef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beef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kielbasa prosciutto.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Boudin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beef ribs tongue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tenderloin pancetta meatloaf. Beef chuck chicken biltong meatloaf andouille venison jowl short ribs shank ground round bacon turducken pig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cupim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Ham hock biltong filet mignon pork short ribs shank rump sirloin.</a:t>
            </a:r>
          </a:p>
          <a:p>
            <a:pPr fontAlgn="base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burgdoggen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pig hamburger chicken rump venison meatloaf. Pork short ribs strip steak kielbasa andouille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t-bone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pork loin shank tongue filet mignon.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Capicola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sausage ham hock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cupim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flank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tail pastrami cow drumstick beef pork belly pork chop. Ball tip venison pastrami pork, chicken fatback pancetta brisket turducken. Ham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cupim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spare ribs shoulder pancetta tongue prosciutto filet mignon. Kevin jerky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capicola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pork loin tenderloin.</a:t>
            </a:r>
          </a:p>
          <a:p>
            <a:pPr fontAlgn="base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urved Left Arrow 3">
            <a:hlinkClick r:id="rId2" action="ppaction://hlinksldjump"/>
          </p:cNvPr>
          <p:cNvSpPr/>
          <p:nvPr/>
        </p:nvSpPr>
        <p:spPr>
          <a:xfrm>
            <a:off x="237067" y="230188"/>
            <a:ext cx="838200" cy="72813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013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7" y="208356"/>
            <a:ext cx="10515600" cy="1020763"/>
          </a:xfrm>
        </p:spPr>
        <p:txBody>
          <a:bodyPr/>
          <a:lstStyle/>
          <a:p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Slide 3: Images</a:t>
            </a:r>
            <a:endParaRPr 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1499917"/>
            <a:ext cx="4665134" cy="270730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880" y="1499917"/>
            <a:ext cx="4189120" cy="27058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467" y="3291324"/>
            <a:ext cx="3016013" cy="2705807"/>
          </a:xfrm>
          <a:prstGeom prst="rect">
            <a:avLst/>
          </a:prstGeom>
        </p:spPr>
      </p:pic>
      <p:sp>
        <p:nvSpPr>
          <p:cNvPr id="7" name="Curved Left Arrow 6">
            <a:hlinkClick r:id="rId5" action="ppaction://hlinksldjump"/>
          </p:cNvPr>
          <p:cNvSpPr/>
          <p:nvPr/>
        </p:nvSpPr>
        <p:spPr>
          <a:xfrm>
            <a:off x="237067" y="230188"/>
            <a:ext cx="838200" cy="72813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7324" y="4205724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1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6268848" y="5997131"/>
            <a:ext cx="534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2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96018" y="4122579"/>
            <a:ext cx="428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44764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333" y="43392"/>
            <a:ext cx="9440334" cy="955675"/>
          </a:xfrm>
        </p:spPr>
        <p:txBody>
          <a:bodyPr/>
          <a:lstStyle/>
          <a:p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Slide 4: Audio</a:t>
            </a:r>
            <a:endParaRPr 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Vo_Do_Do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60984" y="2377441"/>
            <a:ext cx="2757268" cy="2630658"/>
          </a:xfrm>
        </p:spPr>
      </p:pic>
      <p:sp>
        <p:nvSpPr>
          <p:cNvPr id="4" name="Curved Left Arrow 3">
            <a:hlinkClick r:id="rId5" action="ppaction://hlinksldjump"/>
          </p:cNvPr>
          <p:cNvSpPr/>
          <p:nvPr/>
        </p:nvSpPr>
        <p:spPr>
          <a:xfrm>
            <a:off x="237067" y="230188"/>
            <a:ext cx="838200" cy="72813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689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59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Slide 5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224951" y="2208362"/>
            <a:ext cx="3019245" cy="13016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hlinkClick r:id="rId2" action="ppaction://hlinksldjump"/>
              </a:rPr>
              <a:t>To</a:t>
            </a:r>
            <a:r>
              <a:rPr lang="en-US" sz="4000" dirty="0" smtClean="0"/>
              <a:t> Slide 1</a:t>
            </a:r>
            <a:endParaRPr lang="en-US" sz="4000" dirty="0"/>
          </a:p>
        </p:txBody>
      </p:sp>
      <p:sp>
        <p:nvSpPr>
          <p:cNvPr id="7" name="Rounded Rectangle 6"/>
          <p:cNvSpPr/>
          <p:nvPr/>
        </p:nvSpPr>
        <p:spPr>
          <a:xfrm>
            <a:off x="1981200" y="4448355"/>
            <a:ext cx="3019245" cy="13016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To </a:t>
            </a:r>
            <a:r>
              <a:rPr lang="en-US" sz="4000" dirty="0" smtClean="0">
                <a:hlinkClick r:id="rId3" action="ppaction://hlinksldjump"/>
              </a:rPr>
              <a:t>Slide</a:t>
            </a:r>
            <a:r>
              <a:rPr lang="en-US" sz="4000" dirty="0" smtClean="0"/>
              <a:t> 6</a:t>
            </a:r>
            <a:endParaRPr lang="en-US" sz="4000" dirty="0"/>
          </a:p>
        </p:txBody>
      </p:sp>
      <p:sp>
        <p:nvSpPr>
          <p:cNvPr id="8" name="Rounded Rectangle 7">
            <a:hlinkClick r:id="rId4" action="ppaction://hlinksldjump"/>
          </p:cNvPr>
          <p:cNvSpPr/>
          <p:nvPr/>
        </p:nvSpPr>
        <p:spPr>
          <a:xfrm>
            <a:off x="6397924" y="4702326"/>
            <a:ext cx="3019245" cy="13016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To Slide 7</a:t>
            </a:r>
            <a:endParaRPr lang="en-US" sz="4000" dirty="0"/>
          </a:p>
        </p:txBody>
      </p:sp>
      <p:sp>
        <p:nvSpPr>
          <p:cNvPr id="9" name="Rounded Rectangle 8">
            <a:hlinkClick r:id="rId5" action="ppaction://hlinksldjump"/>
          </p:cNvPr>
          <p:cNvSpPr/>
          <p:nvPr/>
        </p:nvSpPr>
        <p:spPr>
          <a:xfrm>
            <a:off x="8433758" y="2314726"/>
            <a:ext cx="3019245" cy="13016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To Slide 8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20759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061" y="313367"/>
            <a:ext cx="10515600" cy="1325563"/>
          </a:xfrm>
        </p:spPr>
        <p:txBody>
          <a:bodyPr/>
          <a:lstStyle/>
          <a:p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Slide 6: Animation</a:t>
            </a:r>
            <a:endParaRPr 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urved Left Arrow 3">
            <a:hlinkClick r:id="rId2" action="ppaction://hlinksldjump"/>
          </p:cNvPr>
          <p:cNvSpPr/>
          <p:nvPr/>
        </p:nvSpPr>
        <p:spPr>
          <a:xfrm>
            <a:off x="448574" y="552091"/>
            <a:ext cx="862641" cy="69011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845169" y="2644724"/>
            <a:ext cx="4501661" cy="21945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Take Me To Your Leader!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47670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061" y="313366"/>
            <a:ext cx="10515600" cy="1325563"/>
          </a:xfrm>
        </p:spPr>
        <p:txBody>
          <a:bodyPr/>
          <a:lstStyle/>
          <a:p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Slide 7: Video</a:t>
            </a:r>
            <a:endParaRPr 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yPy2Qi2iboA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02058" y="1638929"/>
            <a:ext cx="7070785" cy="3647446"/>
          </a:xfrm>
          <a:prstGeom prst="rect">
            <a:avLst/>
          </a:prstGeom>
        </p:spPr>
      </p:pic>
      <p:sp>
        <p:nvSpPr>
          <p:cNvPr id="4" name="Curved Left Arrow 3">
            <a:hlinkClick r:id="rId4" action="ppaction://hlinksldjump"/>
          </p:cNvPr>
          <p:cNvSpPr/>
          <p:nvPr/>
        </p:nvSpPr>
        <p:spPr>
          <a:xfrm>
            <a:off x="448574" y="552091"/>
            <a:ext cx="862641" cy="69011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939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555" y="330619"/>
            <a:ext cx="10515600" cy="1325563"/>
          </a:xfrm>
        </p:spPr>
        <p:txBody>
          <a:bodyPr/>
          <a:lstStyle/>
          <a:p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Slide 8: Credits</a:t>
            </a:r>
            <a:endParaRPr 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Lorem Ipsum: </a:t>
            </a:r>
            <a:r>
              <a:rPr lang="en-US" dirty="0" smtClean="0">
                <a:hlinkClick r:id="rId2"/>
              </a:rPr>
              <a:t>https://baconipsum.com/?paras=2&amp;type=all-meat&amp;start-with-lorem=1</a:t>
            </a:r>
            <a:endParaRPr lang="en-US" dirty="0"/>
          </a:p>
          <a:p>
            <a:r>
              <a:rPr lang="en-US" dirty="0" smtClean="0"/>
              <a:t>Picture 1: </a:t>
            </a:r>
            <a:r>
              <a:rPr lang="en-US" dirty="0" smtClean="0">
                <a:hlinkClick r:id="rId3"/>
              </a:rPr>
              <a:t>http://wall-papers.info/wallpapers/awesome-laptop-backgrounds.html</a:t>
            </a:r>
            <a:endParaRPr lang="en-US" dirty="0" smtClean="0"/>
          </a:p>
          <a:p>
            <a:r>
              <a:rPr lang="en-US" dirty="0" smtClean="0"/>
              <a:t>Picture 2: </a:t>
            </a:r>
            <a:r>
              <a:rPr lang="en-US" dirty="0" smtClean="0">
                <a:hlinkClick r:id="rId4"/>
              </a:rPr>
              <a:t>https://cloudpix.co/awesome-iphone-wallpapers-ff-cec-eda-raw-wallpaper-awesome-background-wallpapers-1430819.html</a:t>
            </a:r>
            <a:endParaRPr lang="en-US" dirty="0" smtClean="0"/>
          </a:p>
          <a:p>
            <a:r>
              <a:rPr lang="en-US" dirty="0" smtClean="0"/>
              <a:t>Picture 3: </a:t>
            </a:r>
            <a:r>
              <a:rPr lang="en-US" dirty="0" smtClean="0">
                <a:hlinkClick r:id="rId5"/>
              </a:rPr>
              <a:t>http://thedesigninspiration.com/articles/40-super-awesome-wallpapers-for-nerds/</a:t>
            </a:r>
            <a:endParaRPr lang="en-US" dirty="0" smtClean="0"/>
          </a:p>
          <a:p>
            <a:r>
              <a:rPr lang="en-US" dirty="0" smtClean="0"/>
              <a:t>Audio: </a:t>
            </a:r>
            <a:r>
              <a:rPr lang="en-US" dirty="0" smtClean="0">
                <a:hlinkClick r:id="rId6"/>
              </a:rPr>
              <a:t>https://archive.org/details/Free_20s_Jazz_Collection</a:t>
            </a:r>
            <a:endParaRPr lang="en-US" dirty="0" smtClean="0"/>
          </a:p>
          <a:p>
            <a:r>
              <a:rPr lang="en-US" dirty="0" smtClean="0"/>
              <a:t>Video: </a:t>
            </a:r>
            <a:r>
              <a:rPr lang="en-US" dirty="0" smtClean="0">
                <a:hlinkClick r:id="rId7"/>
              </a:rPr>
              <a:t>https://www.youtube.com/watch?v=yPy2Qi2iboA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urved Left Arrow 3">
            <a:hlinkClick r:id="rId8" action="ppaction://hlinksldjump"/>
          </p:cNvPr>
          <p:cNvSpPr/>
          <p:nvPr/>
        </p:nvSpPr>
        <p:spPr>
          <a:xfrm>
            <a:off x="406879" y="648343"/>
            <a:ext cx="862641" cy="69011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07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235</Words>
  <Application>Microsoft Office PowerPoint</Application>
  <PresentationFormat>Widescreen</PresentationFormat>
  <Paragraphs>28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Slide 1</vt:lpstr>
      <vt:lpstr>Slide 2: Lorem Ipsum</vt:lpstr>
      <vt:lpstr>Slide 3: Images</vt:lpstr>
      <vt:lpstr>Slide 4: Audio</vt:lpstr>
      <vt:lpstr>Slide 5</vt:lpstr>
      <vt:lpstr>Slide 6: Animation</vt:lpstr>
      <vt:lpstr>Slide 7: Video</vt:lpstr>
      <vt:lpstr>Slide 8: Credits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Hellams, Darryl</dc:creator>
  <cp:lastModifiedBy>Hellams, Darryl</cp:lastModifiedBy>
  <cp:revision>7</cp:revision>
  <dcterms:created xsi:type="dcterms:W3CDTF">2016-10-24T23:53:36Z</dcterms:created>
  <dcterms:modified xsi:type="dcterms:W3CDTF">2016-10-25T01:00:26Z</dcterms:modified>
</cp:coreProperties>
</file>