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5FB35"/>
    <a:srgbClr val="FBDF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6" d="100"/>
          <a:sy n="76" d="100"/>
        </p:scale>
        <p:origin x="126" y="7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DD6BAA9-5798-43F2-94D5-9C6798B18DE3}" type="datetimeFigureOut">
              <a:rPr lang="en-US" smtClean="0"/>
              <a:t>10/24/2016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F65CDC-1978-4E98-A734-E5F71261D9EC}" type="slidenum">
              <a:rPr lang="en-US" smtClean="0"/>
              <a:t>‹#›</a:t>
            </a:fld>
            <a:endParaRPr lang="en-US"/>
          </a:p>
        </p:txBody>
      </p:sp>
    </p:spTree>
    <p:extLst>
      <p:ext uri="{BB962C8B-B14F-4D97-AF65-F5344CB8AC3E}">
        <p14:creationId xmlns:p14="http://schemas.microsoft.com/office/powerpoint/2010/main" val="4050285178"/>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D6BAA9-5798-43F2-94D5-9C6798B18DE3}" type="datetimeFigureOut">
              <a:rPr lang="en-US" smtClean="0"/>
              <a:t>10/24/2016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F65CDC-1978-4E98-A734-E5F71261D9EC}" type="slidenum">
              <a:rPr lang="en-US" smtClean="0"/>
              <a:t>‹#›</a:t>
            </a:fld>
            <a:endParaRPr lang="en-US"/>
          </a:p>
        </p:txBody>
      </p:sp>
    </p:spTree>
    <p:extLst>
      <p:ext uri="{BB962C8B-B14F-4D97-AF65-F5344CB8AC3E}">
        <p14:creationId xmlns:p14="http://schemas.microsoft.com/office/powerpoint/2010/main" val="4072582819"/>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D6BAA9-5798-43F2-94D5-9C6798B18DE3}" type="datetimeFigureOut">
              <a:rPr lang="en-US" smtClean="0"/>
              <a:t>10/24/2016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F65CDC-1978-4E98-A734-E5F71261D9EC}" type="slidenum">
              <a:rPr lang="en-US" smtClean="0"/>
              <a:t>‹#›</a:t>
            </a:fld>
            <a:endParaRPr lang="en-US"/>
          </a:p>
        </p:txBody>
      </p:sp>
    </p:spTree>
    <p:extLst>
      <p:ext uri="{BB962C8B-B14F-4D97-AF65-F5344CB8AC3E}">
        <p14:creationId xmlns:p14="http://schemas.microsoft.com/office/powerpoint/2010/main" val="3118141015"/>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D6BAA9-5798-43F2-94D5-9C6798B18DE3}" type="datetimeFigureOut">
              <a:rPr lang="en-US" smtClean="0"/>
              <a:t>10/24/2016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F65CDC-1978-4E98-A734-E5F71261D9EC}" type="slidenum">
              <a:rPr lang="en-US" smtClean="0"/>
              <a:t>‹#›</a:t>
            </a:fld>
            <a:endParaRPr lang="en-US"/>
          </a:p>
        </p:txBody>
      </p:sp>
    </p:spTree>
    <p:extLst>
      <p:ext uri="{BB962C8B-B14F-4D97-AF65-F5344CB8AC3E}">
        <p14:creationId xmlns:p14="http://schemas.microsoft.com/office/powerpoint/2010/main" val="2915077196"/>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DD6BAA9-5798-43F2-94D5-9C6798B18DE3}" type="datetimeFigureOut">
              <a:rPr lang="en-US" smtClean="0"/>
              <a:t>10/24/2016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F65CDC-1978-4E98-A734-E5F71261D9EC}" type="slidenum">
              <a:rPr lang="en-US" smtClean="0"/>
              <a:t>‹#›</a:t>
            </a:fld>
            <a:endParaRPr lang="en-US"/>
          </a:p>
        </p:txBody>
      </p:sp>
    </p:spTree>
    <p:extLst>
      <p:ext uri="{BB962C8B-B14F-4D97-AF65-F5344CB8AC3E}">
        <p14:creationId xmlns:p14="http://schemas.microsoft.com/office/powerpoint/2010/main" val="3772069376"/>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DD6BAA9-5798-43F2-94D5-9C6798B18DE3}" type="datetimeFigureOut">
              <a:rPr lang="en-US" smtClean="0"/>
              <a:t>10/24/2016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F65CDC-1978-4E98-A734-E5F71261D9EC}" type="slidenum">
              <a:rPr lang="en-US" smtClean="0"/>
              <a:t>‹#›</a:t>
            </a:fld>
            <a:endParaRPr lang="en-US"/>
          </a:p>
        </p:txBody>
      </p:sp>
    </p:spTree>
    <p:extLst>
      <p:ext uri="{BB962C8B-B14F-4D97-AF65-F5344CB8AC3E}">
        <p14:creationId xmlns:p14="http://schemas.microsoft.com/office/powerpoint/2010/main" val="1765324541"/>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DD6BAA9-5798-43F2-94D5-9C6798B18DE3}" type="datetimeFigureOut">
              <a:rPr lang="en-US" smtClean="0"/>
              <a:t>10/24/2016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9F65CDC-1978-4E98-A734-E5F71261D9EC}" type="slidenum">
              <a:rPr lang="en-US" smtClean="0"/>
              <a:t>‹#›</a:t>
            </a:fld>
            <a:endParaRPr lang="en-US"/>
          </a:p>
        </p:txBody>
      </p:sp>
    </p:spTree>
    <p:extLst>
      <p:ext uri="{BB962C8B-B14F-4D97-AF65-F5344CB8AC3E}">
        <p14:creationId xmlns:p14="http://schemas.microsoft.com/office/powerpoint/2010/main" val="2063988146"/>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DD6BAA9-5798-43F2-94D5-9C6798B18DE3}" type="datetimeFigureOut">
              <a:rPr lang="en-US" smtClean="0"/>
              <a:t>10/24/2016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9F65CDC-1978-4E98-A734-E5F71261D9EC}" type="slidenum">
              <a:rPr lang="en-US" smtClean="0"/>
              <a:t>‹#›</a:t>
            </a:fld>
            <a:endParaRPr lang="en-US"/>
          </a:p>
        </p:txBody>
      </p:sp>
    </p:spTree>
    <p:extLst>
      <p:ext uri="{BB962C8B-B14F-4D97-AF65-F5344CB8AC3E}">
        <p14:creationId xmlns:p14="http://schemas.microsoft.com/office/powerpoint/2010/main" val="3232117538"/>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D6BAA9-5798-43F2-94D5-9C6798B18DE3}" type="datetimeFigureOut">
              <a:rPr lang="en-US" smtClean="0"/>
              <a:t>10/24/2016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9F65CDC-1978-4E98-A734-E5F71261D9EC}" type="slidenum">
              <a:rPr lang="en-US" smtClean="0"/>
              <a:t>‹#›</a:t>
            </a:fld>
            <a:endParaRPr lang="en-US"/>
          </a:p>
        </p:txBody>
      </p:sp>
    </p:spTree>
    <p:extLst>
      <p:ext uri="{BB962C8B-B14F-4D97-AF65-F5344CB8AC3E}">
        <p14:creationId xmlns:p14="http://schemas.microsoft.com/office/powerpoint/2010/main" val="2190885482"/>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DD6BAA9-5798-43F2-94D5-9C6798B18DE3}" type="datetimeFigureOut">
              <a:rPr lang="en-US" smtClean="0"/>
              <a:t>10/24/2016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F65CDC-1978-4E98-A734-E5F71261D9EC}" type="slidenum">
              <a:rPr lang="en-US" smtClean="0"/>
              <a:t>‹#›</a:t>
            </a:fld>
            <a:endParaRPr lang="en-US"/>
          </a:p>
        </p:txBody>
      </p:sp>
    </p:spTree>
    <p:extLst>
      <p:ext uri="{BB962C8B-B14F-4D97-AF65-F5344CB8AC3E}">
        <p14:creationId xmlns:p14="http://schemas.microsoft.com/office/powerpoint/2010/main" val="3421860491"/>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DD6BAA9-5798-43F2-94D5-9C6798B18DE3}" type="datetimeFigureOut">
              <a:rPr lang="en-US" smtClean="0"/>
              <a:t>10/24/2016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F65CDC-1978-4E98-A734-E5F71261D9EC}" type="slidenum">
              <a:rPr lang="en-US" smtClean="0"/>
              <a:t>‹#›</a:t>
            </a:fld>
            <a:endParaRPr lang="en-US"/>
          </a:p>
        </p:txBody>
      </p:sp>
    </p:spTree>
    <p:extLst>
      <p:ext uri="{BB962C8B-B14F-4D97-AF65-F5344CB8AC3E}">
        <p14:creationId xmlns:p14="http://schemas.microsoft.com/office/powerpoint/2010/main" val="2519512888"/>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D6BAA9-5798-43F2-94D5-9C6798B18DE3}" type="datetimeFigureOut">
              <a:rPr lang="en-US" smtClean="0"/>
              <a:t>10/24/2016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F65CDC-1978-4E98-A734-E5F71261D9EC}" type="slidenum">
              <a:rPr lang="en-US" smtClean="0"/>
              <a:t>‹#›</a:t>
            </a:fld>
            <a:endParaRPr lang="en-US"/>
          </a:p>
        </p:txBody>
      </p:sp>
    </p:spTree>
    <p:extLst>
      <p:ext uri="{BB962C8B-B14F-4D97-AF65-F5344CB8AC3E}">
        <p14:creationId xmlns:p14="http://schemas.microsoft.com/office/powerpoint/2010/main" val="27597244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2000" advClick="0"/>
    </mc:Choice>
    <mc:Fallback>
      <p:transition spd="slow" advClick="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slide" Target="slide2.xml"/><Relationship Id="rId1" Type="http://schemas.openxmlformats.org/officeDocument/2006/relationships/slideLayout" Target="../slideLayouts/slideLayout1.xml"/><Relationship Id="rId4" Type="http://schemas.openxmlformats.org/officeDocument/2006/relationships/slide" Target="slide4.xml"/></Relationships>
</file>

<file path=ppt/slides/_rels/slide2.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 Target="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 Target="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slide" Target="slide6.xml"/><Relationship Id="rId1" Type="http://schemas.openxmlformats.org/officeDocument/2006/relationships/slideLayout" Target="../slideLayouts/slideLayout1.xml"/><Relationship Id="rId4" Type="http://schemas.openxmlformats.org/officeDocument/2006/relationships/slide" Target="slide7.xml"/></Relationships>
</file>

<file path=ppt/slides/_rels/slide6.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1.xml"/><Relationship Id="rId1" Type="http://schemas.openxmlformats.org/officeDocument/2006/relationships/video" Target="https://www.youtube.com/embed/rCn7orvs0Ws" TargetMode="External"/><Relationship Id="rId4" Type="http://schemas.openxmlformats.org/officeDocument/2006/relationships/slide" Target="slide1.xml"/></Relationships>
</file>

<file path=ppt/slides/_rels/slide8.xml.rels><?xml version="1.0" encoding="UTF-8" standalone="yes"?>
<Relationships xmlns="http://schemas.openxmlformats.org/package/2006/relationships"><Relationship Id="rId3" Type="http://schemas.openxmlformats.org/officeDocument/2006/relationships/hyperlink" Target="https://commons.wikimedia.org/wiki/Category:Shrek#/media/File:Animacionen_geroi-_Shtek.JPG" TargetMode="External"/><Relationship Id="rId7" Type="http://schemas.openxmlformats.org/officeDocument/2006/relationships/slide" Target="slide1.xml"/><Relationship Id="rId2" Type="http://schemas.openxmlformats.org/officeDocument/2006/relationships/hyperlink" Target="https://upload.wikimedia.org/wikipedia/commons/thumb/a/a7/Shrek_-_Ogr%C3%B3d_Bajek_w_Mi%C4%99dzyg%C3%B3rzu.jpg/800px-Shrek_-_Ogr%C3%B3d_Bajek_w_Mi%C4%99dzyg%C3%B3rzu.jpg" TargetMode="External"/><Relationship Id="rId1" Type="http://schemas.openxmlformats.org/officeDocument/2006/relationships/slideLayout" Target="../slideLayouts/slideLayout1.xml"/><Relationship Id="rId6" Type="http://schemas.openxmlformats.org/officeDocument/2006/relationships/hyperlink" Target="https://www.youtube.com/watch?v=rCn7orvs0Ws" TargetMode="External"/><Relationship Id="rId5" Type="http://schemas.openxmlformats.org/officeDocument/2006/relationships/hyperlink" Target="https://commons.wikimedia.org/wiki/Category:Shrek#/media/File:Picswiss_BS-50-81.jpg" TargetMode="External"/><Relationship Id="rId4" Type="http://schemas.openxmlformats.org/officeDocument/2006/relationships/hyperlink" Target="https://commons.wikimedia.org/wiki/Category:Shrek#/media/File:Halloween_2008_in_Montr%C3%A9al_DSCF1453.jp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Rockwell Extra Bold" panose="02060903040505020403" pitchFamily="18" charset="0"/>
              </a:rPr>
              <a:t>Slide 1</a:t>
            </a:r>
            <a:endParaRPr lang="en-US" dirty="0">
              <a:latin typeface="Rockwell Extra Bold" panose="02060903040505020403" pitchFamily="18" charset="0"/>
            </a:endParaRPr>
          </a:p>
        </p:txBody>
      </p:sp>
      <p:sp>
        <p:nvSpPr>
          <p:cNvPr id="4" name="Horizontal Scroll 3">
            <a:hlinkClick r:id="rId2" action="ppaction://hlinksldjump"/>
          </p:cNvPr>
          <p:cNvSpPr/>
          <p:nvPr/>
        </p:nvSpPr>
        <p:spPr>
          <a:xfrm>
            <a:off x="508000" y="5283200"/>
            <a:ext cx="2387600" cy="1295400"/>
          </a:xfrm>
          <a:prstGeom prst="horizontalScroll">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To slide 2</a:t>
            </a:r>
            <a:endParaRPr lang="en-US" dirty="0"/>
          </a:p>
        </p:txBody>
      </p:sp>
      <p:sp>
        <p:nvSpPr>
          <p:cNvPr id="5" name="Horizontal Scroll 4">
            <a:hlinkClick r:id="rId3" action="ppaction://hlinksldjump"/>
          </p:cNvPr>
          <p:cNvSpPr/>
          <p:nvPr/>
        </p:nvSpPr>
        <p:spPr>
          <a:xfrm>
            <a:off x="4749800" y="5283200"/>
            <a:ext cx="2387600" cy="1295400"/>
          </a:xfrm>
          <a:prstGeom prst="horizontalScroll">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To slide 3</a:t>
            </a:r>
            <a:endParaRPr lang="en-US" dirty="0"/>
          </a:p>
        </p:txBody>
      </p:sp>
      <p:sp>
        <p:nvSpPr>
          <p:cNvPr id="6" name="Horizontal Scroll 5">
            <a:hlinkClick r:id="rId4" action="ppaction://hlinksldjump"/>
          </p:cNvPr>
          <p:cNvSpPr/>
          <p:nvPr/>
        </p:nvSpPr>
        <p:spPr>
          <a:xfrm>
            <a:off x="9169400" y="5283200"/>
            <a:ext cx="2387600" cy="1295400"/>
          </a:xfrm>
          <a:prstGeom prst="horizontalScroll">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To slide 4</a:t>
            </a:r>
            <a:endParaRPr lang="en-US" dirty="0"/>
          </a:p>
        </p:txBody>
      </p:sp>
    </p:spTree>
    <p:extLst>
      <p:ext uri="{BB962C8B-B14F-4D97-AF65-F5344CB8AC3E}">
        <p14:creationId xmlns:p14="http://schemas.microsoft.com/office/powerpoint/2010/main" val="2358267934"/>
      </p:ext>
    </p:extLst>
  </p:cSld>
  <p:clrMapOvr>
    <a:masterClrMapping/>
  </p:clrMapOvr>
  <mc:AlternateContent xmlns:mc="http://schemas.openxmlformats.org/markup-compatibility/2006">
    <mc:Choice xmlns:p14="http://schemas.microsoft.com/office/powerpoint/2010/main" Requires="p14">
      <p:transition spd="slow" p14:dur="1600" advClick="0">
        <p14:gallery dir="r"/>
      </p:transition>
    </mc:Choice>
    <mc:Fallback>
      <p:transition spd="slow" advClick="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1473200" y="707231"/>
            <a:ext cx="9144000" cy="2387600"/>
          </a:xfrm>
        </p:spPr>
        <p:txBody>
          <a:bodyPr/>
          <a:lstStyle/>
          <a:p>
            <a:r>
              <a:rPr lang="en-US" dirty="0" smtClean="0">
                <a:latin typeface="Rockwell Extra Bold" panose="02060903040505020403" pitchFamily="18" charset="0"/>
              </a:rPr>
              <a:t>Slide 2</a:t>
            </a:r>
            <a:endParaRPr lang="en-US" dirty="0">
              <a:latin typeface="Rockwell Extra Bold" panose="02060903040505020403" pitchFamily="18" charset="0"/>
            </a:endParaRPr>
          </a:p>
        </p:txBody>
      </p:sp>
      <p:sp>
        <p:nvSpPr>
          <p:cNvPr id="8" name="Up Ribbon 7">
            <a:hlinkClick r:id="rId2" action="ppaction://hlinksldjump"/>
          </p:cNvPr>
          <p:cNvSpPr/>
          <p:nvPr/>
        </p:nvSpPr>
        <p:spPr>
          <a:xfrm>
            <a:off x="254000" y="292100"/>
            <a:ext cx="2997200" cy="830263"/>
          </a:xfrm>
          <a:prstGeom prst="ribbon2">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dirty="0" smtClean="0"/>
              <a:t>Back</a:t>
            </a:r>
          </a:p>
        </p:txBody>
      </p:sp>
      <p:sp>
        <p:nvSpPr>
          <p:cNvPr id="9" name="TextBox 8"/>
          <p:cNvSpPr txBox="1"/>
          <p:nvPr/>
        </p:nvSpPr>
        <p:spPr>
          <a:xfrm>
            <a:off x="1349375" y="3509962"/>
            <a:ext cx="9391650" cy="2031325"/>
          </a:xfrm>
          <a:prstGeom prst="rect">
            <a:avLst/>
          </a:prstGeom>
          <a:noFill/>
        </p:spPr>
        <p:txBody>
          <a:bodyPr wrap="square" rtlCol="0">
            <a:spAutoFit/>
          </a:bodyPr>
          <a:lstStyle/>
          <a:p>
            <a:endParaRPr lang="en-US" dirty="0" smtClean="0"/>
          </a:p>
          <a:p>
            <a:r>
              <a:rPr lang="en-US" dirty="0" smtClean="0"/>
              <a:t>You think water moves fast? You should see ice. It moves like it has a mind. Like it knows it killed the world once and got a taste for murder. After the avalanche, it took us a week to climb out. Now, I don't know exactly when we turned on each other, but I know that seven of us survived the slide... and only five made it out. Now we took an oath, that I'm breaking now. We said we'd say it was the snow that killed the other two, but it wasn't. Nature is lethal but it doesn't hold a candle to man.</a:t>
            </a:r>
            <a:endParaRPr lang="en-US" dirty="0"/>
          </a:p>
        </p:txBody>
      </p:sp>
    </p:spTree>
    <p:extLst>
      <p:ext uri="{BB962C8B-B14F-4D97-AF65-F5344CB8AC3E}">
        <p14:creationId xmlns:p14="http://schemas.microsoft.com/office/powerpoint/2010/main" val="3503852512"/>
      </p:ext>
    </p:extLst>
  </p:cSld>
  <p:clrMapOvr>
    <a:masterClrMapping/>
  </p:clrMapOvr>
  <mc:AlternateContent xmlns:mc="http://schemas.openxmlformats.org/markup-compatibility/2006">
    <mc:Choice xmlns:p14="http://schemas.microsoft.com/office/powerpoint/2010/main" Requires="p14">
      <p:transition spd="slow" p14:dur="1600" advClick="0">
        <p14:gallery dir="l"/>
      </p:transition>
    </mc:Choice>
    <mc:Fallback>
      <p:transition spd="slow" advClick="0">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Rockwell Extra Bold" panose="02060903040505020403" pitchFamily="18" charset="0"/>
              </a:rPr>
              <a:t>Slide 3</a:t>
            </a:r>
            <a:endParaRPr lang="en-US" dirty="0">
              <a:latin typeface="Rockwell Extra Bold" panose="02060903040505020403" pitchFamily="18" charset="0"/>
            </a:endParaRPr>
          </a:p>
        </p:txBody>
      </p:sp>
      <p:sp>
        <p:nvSpPr>
          <p:cNvPr id="6" name="Up Ribbon 5">
            <a:hlinkClick r:id="rId2" action="ppaction://hlinksldjump"/>
          </p:cNvPr>
          <p:cNvSpPr/>
          <p:nvPr/>
        </p:nvSpPr>
        <p:spPr>
          <a:xfrm>
            <a:off x="254000" y="292100"/>
            <a:ext cx="2997200" cy="830263"/>
          </a:xfrm>
          <a:prstGeom prst="ribbon2">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dirty="0" smtClean="0"/>
              <a:t>Back</a:t>
            </a:r>
          </a:p>
        </p:txBody>
      </p:sp>
      <p:pic>
        <p:nvPicPr>
          <p:cNvPr id="2050" name="Picture 2" descr="https://upload.wikimedia.org/wikipedia/commons/thumb/2/2a/Halloween_2008_in_Montr%C3%A9al_DSCF1453.jpg/800px-Halloween_2008_in_Montr%C3%A9al_DSCF145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6250" y="0"/>
            <a:ext cx="3619500" cy="271462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upload.wikimedia.org/wikipedia/commons/e/e7/Picswiss_BS-50-8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14750" y="3686174"/>
            <a:ext cx="4762500" cy="3171826"/>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s://upload.wikimedia.org/wikipedia/commons/thumb/c/cb/Animacionen_geroi-_Shtek.JPG/401px-Animacionen_geroi-_Shtek.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77251" y="1181894"/>
            <a:ext cx="3714750" cy="571500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https://upload.wikimedia.org/wikipedia/commons/thumb/a/a7/Shrek_-_Ogr%C3%B3d_Bajek_w_Mi%C4%99dzyg%C3%B3rzu.jpg/800px-Shrek_-_Ogr%C3%B3d_Bajek_w_Mi%C4%99dzyg%C3%B3rzu.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3276600"/>
            <a:ext cx="3714749" cy="3581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3662482"/>
      </p:ext>
    </p:extLst>
  </p:cSld>
  <p:clrMapOvr>
    <a:masterClrMapping/>
  </p:clrMapOvr>
  <mc:AlternateContent xmlns:mc="http://schemas.openxmlformats.org/markup-compatibility/2006">
    <mc:Choice xmlns:p14="http://schemas.microsoft.com/office/powerpoint/2010/main" Requires="p14">
      <p:transition spd="slow" p14:dur="1600" advClick="0">
        <p14:gallery dir="l"/>
      </p:transition>
    </mc:Choice>
    <mc:Fallback>
      <p:transition spd="slow" advClick="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Rockwell Extra Bold" panose="02060903040505020403" pitchFamily="18" charset="0"/>
              </a:rPr>
              <a:t>Slide 4</a:t>
            </a:r>
            <a:endParaRPr lang="en-US" dirty="0">
              <a:latin typeface="Rockwell Extra Bold" panose="02060903040505020403" pitchFamily="18" charset="0"/>
            </a:endParaRPr>
          </a:p>
        </p:txBody>
      </p:sp>
      <p:sp>
        <p:nvSpPr>
          <p:cNvPr id="4" name="Up Ribbon 3">
            <a:hlinkClick r:id="rId2" action="ppaction://hlinksldjump"/>
          </p:cNvPr>
          <p:cNvSpPr/>
          <p:nvPr/>
        </p:nvSpPr>
        <p:spPr>
          <a:xfrm>
            <a:off x="254000" y="292100"/>
            <a:ext cx="2997200" cy="830263"/>
          </a:xfrm>
          <a:prstGeom prst="ribbon2">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dirty="0" smtClean="0"/>
              <a:t>Back</a:t>
            </a:r>
          </a:p>
        </p:txBody>
      </p:sp>
      <p:sp>
        <p:nvSpPr>
          <p:cNvPr id="6" name="Action Button: Sound 5">
            <a:hlinkClick r:id="" action="ppaction://noaction" highlightClick="1">
              <a:snd r:embed="rId3" name="applause.wav"/>
            </a:hlinkClick>
          </p:cNvPr>
          <p:cNvSpPr/>
          <p:nvPr/>
        </p:nvSpPr>
        <p:spPr>
          <a:xfrm>
            <a:off x="5003800" y="4127500"/>
            <a:ext cx="2298700" cy="1930400"/>
          </a:xfrm>
          <a:prstGeom prst="actionButtonSou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40005443"/>
      </p:ext>
    </p:extLst>
  </p:cSld>
  <p:clrMapOvr>
    <a:masterClrMapping/>
  </p:clrMapOvr>
  <mc:AlternateContent xmlns:mc="http://schemas.openxmlformats.org/markup-compatibility/2006">
    <mc:Choice xmlns:p14="http://schemas.microsoft.com/office/powerpoint/2010/main" Requires="p14">
      <p:transition spd="slow" p14:dur="1600" advClick="0">
        <p14:gallery dir="l"/>
      </p:transition>
    </mc:Choice>
    <mc:Fallback>
      <p:transition spd="slow" advClick="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latin typeface="Rockwell Extra Bold" panose="02060903040505020403" pitchFamily="18" charset="0"/>
              </a:rPr>
              <a:t>Slide 5</a:t>
            </a:r>
            <a:endParaRPr lang="en-US" dirty="0">
              <a:latin typeface="Rockwell Extra Bold" panose="02060903040505020403" pitchFamily="18" charset="0"/>
            </a:endParaRPr>
          </a:p>
        </p:txBody>
      </p:sp>
      <p:sp>
        <p:nvSpPr>
          <p:cNvPr id="6" name="Horizontal Scroll 5">
            <a:hlinkClick r:id="rId2" action="ppaction://hlinksldjump"/>
          </p:cNvPr>
          <p:cNvSpPr/>
          <p:nvPr/>
        </p:nvSpPr>
        <p:spPr>
          <a:xfrm>
            <a:off x="508000" y="5283200"/>
            <a:ext cx="2387600" cy="1295400"/>
          </a:xfrm>
          <a:prstGeom prst="horizontalScroll">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To slide 6</a:t>
            </a:r>
            <a:endParaRPr lang="en-US" dirty="0"/>
          </a:p>
        </p:txBody>
      </p:sp>
      <p:sp>
        <p:nvSpPr>
          <p:cNvPr id="7" name="Horizontal Scroll 6">
            <a:hlinkClick r:id="rId3" action="ppaction://hlinksldjump"/>
          </p:cNvPr>
          <p:cNvSpPr/>
          <p:nvPr/>
        </p:nvSpPr>
        <p:spPr>
          <a:xfrm>
            <a:off x="9105900" y="5283200"/>
            <a:ext cx="2387600" cy="1295400"/>
          </a:xfrm>
          <a:prstGeom prst="horizontalScroll">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To slide 8</a:t>
            </a:r>
            <a:endParaRPr lang="en-US" dirty="0"/>
          </a:p>
        </p:txBody>
      </p:sp>
      <p:sp>
        <p:nvSpPr>
          <p:cNvPr id="8" name="Horizontal Scroll 7">
            <a:hlinkClick r:id="rId4" action="ppaction://hlinksldjump"/>
          </p:cNvPr>
          <p:cNvSpPr/>
          <p:nvPr/>
        </p:nvSpPr>
        <p:spPr>
          <a:xfrm>
            <a:off x="4673600" y="5283200"/>
            <a:ext cx="2387600" cy="1295400"/>
          </a:xfrm>
          <a:prstGeom prst="horizontalScroll">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To slide 7</a:t>
            </a:r>
            <a:endParaRPr lang="en-US" dirty="0"/>
          </a:p>
        </p:txBody>
      </p:sp>
    </p:spTree>
    <p:extLst>
      <p:ext uri="{BB962C8B-B14F-4D97-AF65-F5344CB8AC3E}">
        <p14:creationId xmlns:p14="http://schemas.microsoft.com/office/powerpoint/2010/main" val="2287282637"/>
      </p:ext>
    </p:extLst>
  </p:cSld>
  <p:clrMapOvr>
    <a:masterClrMapping/>
  </p:clrMapOvr>
  <mc:AlternateContent xmlns:mc="http://schemas.openxmlformats.org/markup-compatibility/2006">
    <mc:Choice xmlns:p14="http://schemas.microsoft.com/office/powerpoint/2010/main" Requires="p14">
      <p:transition spd="slow" p14:dur="1600" advClick="0">
        <p14:gallery dir="r"/>
      </p:transition>
    </mc:Choice>
    <mc:Fallback>
      <p:transition spd="slow" advClick="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latin typeface="Rockwell Extra Bold" panose="02060903040505020403" pitchFamily="18" charset="0"/>
              </a:rPr>
              <a:t>Slide 6</a:t>
            </a:r>
            <a:endParaRPr lang="en-US" dirty="0">
              <a:latin typeface="Rockwell Extra Bold" panose="02060903040505020403" pitchFamily="18" charset="0"/>
            </a:endParaRPr>
          </a:p>
        </p:txBody>
      </p:sp>
      <p:sp>
        <p:nvSpPr>
          <p:cNvPr id="7" name="Explosion 2 6"/>
          <p:cNvSpPr/>
          <p:nvPr/>
        </p:nvSpPr>
        <p:spPr>
          <a:xfrm>
            <a:off x="825500" y="876300"/>
            <a:ext cx="1536700" cy="1651000"/>
          </a:xfrm>
          <a:prstGeom prst="irregularSeal2">
            <a:avLst/>
          </a:prstGeom>
          <a:solidFill>
            <a:srgbClr val="FBDF3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Explosion 1 7"/>
          <p:cNvSpPr/>
          <p:nvPr/>
        </p:nvSpPr>
        <p:spPr>
          <a:xfrm>
            <a:off x="9601200" y="4953000"/>
            <a:ext cx="1638300" cy="1612900"/>
          </a:xfrm>
          <a:prstGeom prst="irregularSeal1">
            <a:avLst/>
          </a:prstGeom>
          <a:solidFill>
            <a:srgbClr val="35FB3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Up Ribbon 9">
            <a:hlinkClick r:id="rId2" action="ppaction://hlinksldjump"/>
          </p:cNvPr>
          <p:cNvSpPr/>
          <p:nvPr/>
        </p:nvSpPr>
        <p:spPr>
          <a:xfrm>
            <a:off x="254000" y="292100"/>
            <a:ext cx="2997200" cy="830263"/>
          </a:xfrm>
          <a:prstGeom prst="ribbon2">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dirty="0" smtClean="0"/>
              <a:t>Back</a:t>
            </a:r>
          </a:p>
        </p:txBody>
      </p:sp>
    </p:spTree>
    <p:extLst>
      <p:ext uri="{BB962C8B-B14F-4D97-AF65-F5344CB8AC3E}">
        <p14:creationId xmlns:p14="http://schemas.microsoft.com/office/powerpoint/2010/main" val="927380511"/>
      </p:ext>
    </p:extLst>
  </p:cSld>
  <p:clrMapOvr>
    <a:masterClrMapping/>
  </p:clrMapOvr>
  <mc:AlternateContent xmlns:mc="http://schemas.openxmlformats.org/markup-compatibility/2006">
    <mc:Choice xmlns:p14="http://schemas.microsoft.com/office/powerpoint/2010/main" Requires="p14">
      <p:transition spd="slow" p14:dur="1600" advClick="0">
        <p14:gallery dir="l"/>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grpId="0" nodeType="withEffect">
                                  <p:stCondLst>
                                    <p:cond delay="0"/>
                                  </p:stCondLst>
                                  <p:childTnLst>
                                    <p:animMotion origin="layout" path="M 2.5E-6 2.96296E-6 L 2.5E-6 2.96296E-6 C 0.00312 0.00069 0.00625 0.00069 0.00937 0.00185 C 0.01054 0.00254 0.01132 0.00486 0.0125 0.00555 C 0.01523 0.00787 0.02304 0.00902 0.025 0.00925 C 0.02604 0.01064 0.02695 0.01226 0.02812 0.01296 C 0.02942 0.01412 0.03112 0.01342 0.03229 0.01481 C 0.03567 0.01967 0.03776 0.02754 0.04166 0.03148 C 0.0513 0.04189 0.04244 0.03148 0.05312 0.04814 C 0.05403 0.04976 0.05521 0.05069 0.05625 0.05185 C 0.05833 0.05486 0.06028 0.05833 0.0625 0.06111 C 0.06445 0.06388 0.06744 0.06712 0.06979 0.06851 C 0.07174 0.07013 0.07396 0.07106 0.07604 0.07222 C 0.08112 0.08449 0.07669 0.07592 0.08437 0.08518 C 0.08711 0.08888 0.08971 0.09328 0.09271 0.09629 C 0.09596 0.1 0.09935 0.10347 0.10312 0.10555 C 0.10416 0.10625 0.10521 0.10671 0.10625 0.1074 C 0.10794 0.10902 0.10963 0.11157 0.11146 0.11296 C 0.11237 0.11388 0.11354 0.11412 0.11458 0.11481 C 0.11562 0.11597 0.11653 0.11782 0.11771 0.11851 C 0.11966 0.12013 0.12187 0.12106 0.12396 0.12222 L 0.13021 0.12592 C 0.13125 0.12662 0.13229 0.12685 0.13333 0.12777 C 0.13437 0.12916 0.13541 0.13009 0.13646 0.13148 C 0.13828 0.13449 0.1401 0.13935 0.14271 0.14074 C 0.14466 0.14212 0.14687 0.14212 0.14896 0.14259 C 0.15729 0.14212 0.16562 0.14351 0.17396 0.14074 C 0.17604 0.14027 0.1789 0.13101 0.18021 0.12777 C 0.18216 0.12291 0.18646 0.11296 0.18646 0.11296 C 0.18672 0.10995 0.18685 0.10671 0.1875 0.1037 C 0.18789 0.10162 0.18893 0.10023 0.18958 0.09814 C 0.19023 0.09583 0.19101 0.09328 0.19166 0.09074 C 0.19427 0.07986 0.19036 0.09074 0.19583 0.07777 C 0.19817 0.06481 0.19479 0.08125 0.20104 0.06111 C 0.20599 0.04513 0.2 0.05902 0.20521 0.04074 C 0.2082 0.02986 0.21002 0.0243 0.2125 0.01296 C 0.21328 0.00949 0.21367 0.00555 0.21458 0.00185 C 0.21497 2.96296E-6 0.21614 -0.00163 0.21666 -0.00371 C 0.21784 -0.00903 0.21875 -0.01482 0.21979 -0.02038 C 0.22005 -0.02223 0.22018 -0.02408 0.22083 -0.02593 C 0.22213 -0.02963 0.22435 -0.03565 0.22604 -0.03889 C 0.22864 -0.04399 0.23047 -0.05186 0.23437 -0.05371 C 0.24127 -0.05672 0.23841 -0.05487 0.24791 -0.06297 C 0.25065 -0.06528 0.25325 -0.06875 0.25625 -0.07038 C 0.26054 -0.07246 0.26523 -0.07269 0.26979 -0.07408 C 0.27213 -0.07593 0.27448 -0.07848 0.27708 -0.07963 C 0.28007 -0.08079 0.28333 -0.08079 0.28646 -0.08149 C 0.2888 -0.08195 0.29127 -0.08241 0.29375 -0.08334 C 0.29713 -0.08426 0.30065 -0.08588 0.30416 -0.08704 C 0.3082 -0.0882 0.31575 -0.08959 0.31979 -0.09075 L 0.32708 -0.09237 L 0.38541 -0.08889 C 0.38776 -0.08866 0.39218 -0.08588 0.39479 -0.08519 C 0.39674 -0.08426 0.39896 -0.0838 0.40104 -0.08334 C 0.40989 -0.07524 0.39974 -0.08334 0.41146 -0.07778 C 0.42356 -0.07176 0.42356 -0.07061 0.43437 -0.06112 C 0.43567 -0.05973 0.43698 -0.05834 0.43854 -0.05741 L 0.44896 -0.05 C 0.45026 -0.04746 0.45156 -0.04468 0.45312 -0.0426 C 0.45468 -0.04028 0.45651 -0.03889 0.45833 -0.03704 C 0.45937 -0.03565 0.46041 -0.0345 0.46146 -0.03334 C 0.46484 -0.02894 0.46692 -0.02616 0.46979 -0.02038 C 0.47226 -0.01482 0.47422 -0.00857 0.47708 -0.00371 C 0.47812 -0.00186 0.47929 -0.00024 0.48021 0.00185 C 0.48138 0.00486 0.48216 0.00833 0.48333 0.01111 C 0.4845 0.01435 0.48619 0.01736 0.4875 0.02037 C 0.48997 0.02708 0.49166 0.03472 0.49479 0.04074 C 0.49961 0.05069 0.50703 0.06064 0.51146 0.07222 C 0.51497 0.08194 0.5181 0.09236 0.52187 0.10185 C 0.52565 0.1118 0.52994 0.12129 0.53333 0.13148 C 0.53463 0.13587 0.53606 0.14004 0.5375 0.14444 C 0.53919 0.15069 0.54062 0.15717 0.54271 0.16296 C 0.54414 0.16759 0.54622 0.17152 0.54791 0.17592 C 0.55612 0.19953 0.55026 0.18495 0.55625 0.2037 C 0.5582 0.21018 0.56054 0.21597 0.5625 0.22222 C 0.56315 0.22453 0.56419 0.23333 0.56458 0.23518 C 0.56419 0.25509 0.56484 0.275 0.56354 0.29444 C 0.56302 0.30069 0.56093 0.30601 0.55937 0.31111 C 0.55573 0.32268 0.55169 0.33356 0.54791 0.34444 C 0.54401 0.35532 0.53841 0.37199 0.53333 0.38148 C 0.522 0.40254 0.51549 0.41388 0.50312 0.42777 C 0.5 0.43125 0.49687 0.43425 0.49375 0.43703 L 0.47187 0.4574 C 0.46797 0.46111 0.46419 0.46504 0.46041 0.46851 C 0.45755 0.47129 0.45507 0.47476 0.45208 0.47592 C 0.44896 0.47731 0.4457 0.478 0.44271 0.47962 C 0.42656 0.48865 0.44401 0.4831 0.42812 0.48703 C 0.42565 0.48888 0.4233 0.49166 0.42083 0.49259 C 0.41771 0.49398 0.41445 0.49375 0.41146 0.49444 C 0.39427 0.49861 0.42135 0.49444 0.38958 0.49814 C 0.36875 0.49629 0.34778 0.49537 0.32708 0.49259 C 0.32278 0.49212 0.31627 0.48611 0.3125 0.48333 C 0.29609 0.47175 0.31224 0.48495 0.29479 0.46851 C 0.29127 0.4655 0.2875 0.46342 0.28437 0.45925 C 0.27942 0.45347 0.27552 0.44513 0.27083 0.43888 C 0.2651 0.43171 0.25872 0.42615 0.25312 0.41851 C 0.24896 0.41319 0.24583 0.40555 0.24166 0.4 C 0.23606 0.39305 0.22942 0.38865 0.22396 0.38148 C 0.18125 0.32824 0.20885 0.36157 0.18437 0.32222 C 0.18138 0.31759 0.17786 0.31412 0.175 0.30925 C 0.16823 0.29861 0.15534 0.27314 0.15104 0.26296 C 0.14856 0.2574 0.14583 0.25231 0.14375 0.24629 C 0.14231 0.24236 0.14179 0.2375 0.14062 0.23333 C 0.13932 0.22962 0.13763 0.22615 0.13646 0.22222 C 0.13554 0.21944 0.13489 0.2162 0.13437 0.21296 C 0.13411 0.21203 0.13151 0.19629 0.13125 0.19259 C 0.13034 0.18472 0.12981 0.17662 0.12916 0.16851 C 0.13021 0.14212 0.13047 0.1155 0.13229 0.08888 C 0.13255 0.08495 0.13411 0.08148 0.13541 0.07777 C 0.13789 0.07037 0.1414 0.06203 0.14479 0.05555 C 0.14843 0.04861 0.15208 0.04143 0.15625 0.03518 C 0.16276 0.02523 0.17031 0.01226 0.17812 0.0037 C 0.20442 -0.02547 0.17604 0.00648 0.19271 -0.00926 C 0.19622 -0.0125 0.19935 -0.01737 0.20312 -0.02038 C 0.20638 -0.02292 0.21002 -0.02385 0.21354 -0.02593 C 0.21731 -0.02801 0.22109 -0.03102 0.225 -0.03334 C 0.2276 -0.03473 0.2306 -0.03542 0.23333 -0.03704 C 0.23711 -0.03913 0.24075 -0.04237 0.24479 -0.04445 C 0.25104 -0.04746 0.25898 -0.04862 0.26562 -0.05 C 0.27005 -0.05186 0.27448 -0.05417 0.27916 -0.05556 C 0.28359 -0.05672 0.28815 -0.05741 0.29271 -0.05741 L 0.41979 -0.05371 C 0.425 -0.05301 0.43021 -0.05348 0.43541 -0.05186 C 0.43997 -0.05024 0.44427 -0.0463 0.44896 -0.04445 C 0.45442 -0.0419 0.46002 -0.04075 0.46562 -0.03889 C 0.47148 -0.0345 0.47734 -0.02987 0.48333 -0.02593 C 0.48737 -0.02315 0.49166 -0.0213 0.49583 -0.01852 C 0.51067 -0.00788 0.50794 -0.00764 0.52187 0.00555 C 0.54036 0.02361 0.52461 0.00555 0.54062 0.02592 C 0.54153 0.02731 0.54284 0.02824 0.54375 0.02962 C 0.54492 0.03194 0.54583 0.03472 0.54687 0.03703 C 0.54713 0.03888 0.54739 0.04097 0.54791 0.04259 C 0.54869 0.04583 0.55026 0.04861 0.55104 0.05185 C 0.55195 0.05671 0.55195 0.06203 0.55312 0.06666 L 0.55521 0.07592 C 0.5556 0.08148 0.55625 0.08912 0.55729 0.09444 C 0.55781 0.09768 0.55859 0.10069 0.55937 0.1037 C 0.55898 0.12106 0.55924 0.13842 0.55833 0.15555 C 0.55781 0.16273 0.55599 0.16921 0.55521 0.17592 C 0.55468 0.17962 0.55455 0.18356 0.55416 0.18703 C 0.55351 0.19143 0.5526 0.19583 0.55208 0.2 C 0.54987 0.2155 0.55 0.21527 0.54896 0.22962 C 0.54922 0.25023 0.54765 0.28171 0.55104 0.30555 C 0.55195 0.31273 0.55312 0.31435 0.55521 0.32222 C 0.55729 0.33101 0.55481 0.32546 0.55833 0.33518 C 0.55924 0.33796 0.56054 0.34004 0.56146 0.34259 C 0.56445 0.35231 0.56237 0.35092 0.56562 0.35925 C 0.56679 0.36273 0.56849 0.36527 0.56979 0.36851 C 0.57096 0.37222 0.57161 0.37615 0.57291 0.37962 C 0.58007 0.39976 0.57382 0.37893 0.58125 0.39629 C 0.5931 0.42453 0.57096 0.3787 0.58646 0.41296 C 0.58789 0.41643 0.58997 0.41898 0.59166 0.42222 C 0.59388 0.42708 0.59596 0.43194 0.59791 0.43703 C 0.59856 0.43888 0.59909 0.44097 0.6 0.44259 C 0.60195 0.44652 0.60416 0.45 0.60625 0.4537 C 0.6108 0.46296 0.60755 0.45925 0.6125 0.46666 C 0.6138 0.46875 0.61523 0.47037 0.61666 0.47222 C 0.62109 0.47916 0.61875 0.47685 0.62291 0.48518 C 0.62409 0.48796 0.62578 0.49004 0.62708 0.49259 C 0.62786 0.49444 0.62825 0.49652 0.62916 0.49814 C 0.63073 0.50162 0.63268 0.50416 0.63437 0.5074 C 0.63515 0.50925 0.63554 0.51134 0.63646 0.51296 C 0.63867 0.51759 0.64127 0.52175 0.64375 0.52592 L 0.64791 0.53333 C 0.64896 0.53518 0.64987 0.5375 0.65104 0.53888 C 0.65416 0.54328 0.65755 0.54699 0.66041 0.55185 C 0.66953 0.56828 0.65794 0.54837 0.66666 0.56111 C 0.66771 0.56296 0.66849 0.56527 0.66979 0.56666 C 0.67135 0.56851 0.6733 0.56898 0.675 0.57037 C 0.68307 0.57777 0.6733 0.57129 0.68125 0.57592 C 0.69218 0.59166 0.68125 0.57824 0.69062 0.58518 C 0.69869 0.59143 0.68841 0.58611 0.69687 0.59444 C 0.69869 0.59652 0.70117 0.59606 0.70312 0.59814 C 0.71198 0.60879 0.70065 0.59606 0.70937 0.6037 C 0.71041 0.60486 0.71119 0.60671 0.7125 0.6074 C 0.7151 0.60925 0.71797 0.60995 0.72083 0.61111 C 0.72213 0.6118 0.72356 0.6125 0.725 0.61296 L 0.73541 0.61666 C 0.74179 0.62245 0.73711 0.61898 0.74375 0.62222 C 0.74479 0.62291 0.7457 0.62384 0.74687 0.62407 C 0.74882 0.625 0.75104 0.625 0.75312 0.62592 C 0.75833 0.6287 0.76341 0.63287 0.76875 0.63518 C 0.77487 0.63796 0.77148 0.6368 0.77916 0.63888 C 0.78086 0.64027 0.78255 0.64189 0.78437 0.64259 C 0.78632 0.64375 0.78841 0.64467 0.79062 0.64444 C 0.81146 0.64398 0.83229 0.64212 0.85312 0.64074 C 0.8569 0.64027 0.86067 0.63981 0.86458 0.63888 C 0.86875 0.63796 0.87291 0.6368 0.87708 0.63518 C 0.87877 0.63472 0.88047 0.63379 0.88229 0.63333 C 0.88567 0.63263 0.88919 0.63217 0.89271 0.63148 C 0.89622 0.62939 0.89505 0.63101 0.89687 0.62777 " pathEditMode="relative" ptsTypes="AAAAAAAAAAAAAAAAAAAAAAAAAAAAAAAAAAAAAAAAAAAAAAAAAAAAAAAAAAAAAAAAAAAAAAAAAAAAAAAAAAAAAAAAAAAAAAAAAAAAAAAAAAAAAAAAAAAAAAAAAAAAAAAAAAAAAAAAAAAAAAAAAAAAAAAAAAAAAAAAAAAAAAAAAAAAAAAAAAAAAAAAAAAAAAA">
                                      <p:cBhvr>
                                        <p:cTn id="6" dur="2000" fill="hold"/>
                                        <p:tgtEl>
                                          <p:spTgt spid="7"/>
                                        </p:tgtEl>
                                        <p:attrNameLst>
                                          <p:attrName>ppt_x</p:attrName>
                                          <p:attrName>ppt_y</p:attrName>
                                        </p:attrNameLst>
                                      </p:cBhvr>
                                    </p:animMotion>
                                  </p:childTnLst>
                                </p:cTn>
                              </p:par>
                              <p:par>
                                <p:cTn id="7" presetID="0" presetClass="path" presetSubtype="0" accel="50000" decel="50000" fill="hold" grpId="0" nodeType="withEffect">
                                  <p:stCondLst>
                                    <p:cond delay="0"/>
                                  </p:stCondLst>
                                  <p:childTnLst>
                                    <p:animMotion origin="layout" path="M -4.16667E-6 3.7037E-7 L -4.16667E-6 3.7037E-7 C -0.00208 0.00487 -0.0039 0.01019 -0.00625 0.01482 C -0.00976 0.02153 -0.01784 0.02894 -0.02187 0.03149 C -0.025 0.03311 -0.03489 0.03936 -0.03854 0.04075 C -0.0414 0.04167 -0.04414 0.0419 -0.04687 0.0426 C -0.05286 0.04561 -0.05885 0.04792 -0.06458 0.05186 C -0.06745 0.05371 -0.07005 0.05649 -0.07291 0.05741 C -0.08164 0.05973 -0.09896 0.06112 -0.09896 0.06112 L -0.15521 0.05926 C -0.15807 0.05903 -0.16081 0.05811 -0.16354 0.05741 C -0.16497 0.05695 -0.1664 0.05556 -0.16771 0.05556 L -0.43229 0.05371 C -0.43437 0.05232 -0.43646 0.0507 -0.43854 0.05 C -0.44297 0.04815 -0.45247 0.04723 -0.45625 0.0463 C -0.46015 0.04514 -0.46393 0.04399 -0.46771 0.0426 C -0.46888 0.04213 -0.46979 0.04075 -0.47083 0.04075 C -0.47995 0.03959 -0.48893 0.03936 -0.49791 0.03889 C -0.49687 0.03704 -0.49492 0.03588 -0.49479 0.03334 C -0.49427 0.022 -0.49765 0.01366 -0.50104 0.00556 C -0.50273 0.00162 -0.50482 -0.00162 -0.50625 -0.00555 C -0.50794 -0.00972 -0.50911 -0.01412 -0.51041 -0.01851 C -0.51224 -0.02476 -0.51367 -0.03125 -0.51562 -0.03703 C -0.51966 -0.04907 -0.52812 -0.07222 -0.52812 -0.07222 C -0.5289 -0.07662 -0.52903 -0.08125 -0.53021 -0.08518 C -0.53385 -0.09699 -0.54062 -0.10925 -0.54375 -0.12222 C -0.54479 -0.12638 -0.54505 -0.13101 -0.54583 -0.13518 C -0.54674 -0.13912 -0.54818 -0.14259 -0.54896 -0.14629 C -0.54987 -0.15 -0.55026 -0.15393 -0.55104 -0.1574 C -0.55547 -0.17777 -0.55325 -0.16319 -0.55521 -0.17777 C -0.55833 -0.24953 -0.55664 -0.20023 -0.55416 -0.34814 C -0.55299 -0.425 -0.5543 -0.3655 -0.55208 -0.40185 C -0.55091 -0.42268 -0.55 -0.46388 -0.54791 -0.47777 C -0.54336 -0.51088 -0.54687 -0.48981 -0.54271 -0.50925 C -0.54245 -0.51111 -0.54219 -0.51319 -0.54166 -0.51481 C -0.5401 -0.52129 -0.53763 -0.52939 -0.53541 -0.53518 C -0.5345 -0.53796 -0.53333 -0.54027 -0.53229 -0.54259 C -0.53164 -0.54444 -0.53112 -0.54652 -0.53021 -0.54814 C -0.52578 -0.55763 -0.52734 -0.55347 -0.52291 -0.55925 C -0.52122 -0.5618 -0.51966 -0.56458 -0.51771 -0.56666 C -0.51263 -0.57268 -0.50794 -0.58055 -0.50208 -0.58333 C -0.49974 -0.58472 -0.49726 -0.58564 -0.49479 -0.58703 C -0.49166 -0.58935 -0.4888 -0.59259 -0.48541 -0.59444 C -0.48008 -0.59768 -0.47448 -0.6 -0.46875 -0.60185 C -0.46536 -0.60324 -0.46185 -0.60416 -0.45833 -0.60555 C -0.45456 -0.6074 -0.45078 -0.60972 -0.44687 -0.61111 C -0.44323 -0.61273 -0.43216 -0.61435 -0.42916 -0.61481 C -0.42291 -0.61736 -0.4168 -0.62129 -0.41055 -0.62222 L -0.3875 -0.62592 C -0.38411 -0.62662 -0.3806 -0.62708 -0.37708 -0.62777 L -0.35312 -0.63333 C -0.34974 -0.63425 -0.34622 -0.63472 -0.34271 -0.63518 C -0.33528 -0.6368 -0.32708 -0.63912 -0.31979 -0.64074 C -0.29206 -0.63958 -0.26432 -0.64004 -0.23646 -0.63703 C -0.23385 -0.6368 -0.23164 -0.63333 -0.22916 -0.63148 C -0.22721 -0.63009 -0.225 -0.62916 -0.22291 -0.62777 C -0.22187 -0.62592 -0.22122 -0.62338 -0.21979 -0.62222 C -0.20586 -0.61134 -0.22083 -0.62963 -0.20833 -0.61666 C -0.20338 -0.61157 -0.1987 -0.60578 -0.19375 -0.6 C -0.19166 -0.59768 -0.18945 -0.5956 -0.1875 -0.59259 C -0.18541 -0.58958 -0.18346 -0.58657 -0.18125 -0.58333 C -0.17995 -0.58148 -0.17838 -0.58009 -0.17708 -0.57777 C -0.17409 -0.57199 -0.16875 -0.55925 -0.16875 -0.55925 C -0.16693 -0.53888 -0.16927 -0.55694 -0.1625 -0.53148 C -0.16094 -0.52569 -0.15976 -0.51921 -0.15833 -0.51296 C -0.15768 -0.50555 -0.15742 -0.49814 -0.15625 -0.49074 C -0.15534 -0.48379 -0.15299 -0.47754 -0.15208 -0.47037 C -0.1513 -0.46319 -0.15169 -0.45555 -0.15104 -0.44814 C -0.15065 -0.44213 -0.14961 -0.43588 -0.14896 -0.42963 C -0.14752 -0.41435 -0.14479 -0.38333 -0.14479 -0.38333 C -0.14518 -0.33657 -0.14466 -0.28958 -0.14583 -0.24259 C -0.14622 -0.23171 -0.15195 -0.20555 -0.15416 -0.19629 C -0.15716 -0.18472 -0.16211 -0.16273 -0.16771 -0.15 C -0.17044 -0.14421 -0.17318 -0.13888 -0.17604 -0.13333 C -0.17877 -0.12847 -0.18138 -0.12291 -0.18437 -0.11851 C -0.20547 -0.08865 -0.19596 -0.10509 -0.2125 -0.08518 C -0.21549 -0.08194 -0.21784 -0.07685 -0.22083 -0.07407 C -0.22721 -0.06851 -0.23607 -0.06782 -0.24271 -0.06481 C -0.26302 -0.05625 -0.24401 -0.06134 -0.26146 -0.0574 C -0.27539 -0.05879 -0.28932 -0.05925 -0.30312 -0.06111 C -0.30599 -0.06157 -0.30885 -0.06296 -0.31146 -0.06481 C -0.32044 -0.07152 -0.3289 -0.07986 -0.3375 -0.08703 C -0.35195 -0.0993 -0.34922 -0.0949 -0.36458 -0.11296 C -0.37591 -0.12638 -0.38646 -0.1412 -0.39791 -0.1537 C -0.4125 -0.16967 -0.41484 -0.17129 -0.42916 -0.19259 C -0.43463 -0.20092 -0.43945 -0.21041 -0.44479 -0.21851 C -0.44844 -0.22407 -0.4526 -0.22824 -0.45625 -0.23333 C -0.46406 -0.2449 -0.47109 -0.2581 -0.47916 -0.26851 C -0.48242 -0.27268 -0.49818 -0.29259 -0.50104 -0.29814 C -0.50755 -0.31041 -0.51224 -0.32546 -0.51875 -0.33703 C -0.53906 -0.37314 -0.52916 -0.35393 -0.55416 -0.40925 C -0.56015 -0.42222 -0.56562 -0.43518 -0.56979 -0.45 C -0.57135 -0.45555 -0.57305 -0.46088 -0.57396 -0.46666 C -0.57539 -0.47453 -0.57604 -0.48287 -0.57708 -0.49074 C -0.57604 -0.5162 -0.57695 -0.54189 -0.57396 -0.56666 C -0.57044 -0.59745 -0.55612 -0.63935 -0.54166 -0.6574 C -0.53685 -0.66365 -0.53216 -0.67037 -0.52708 -0.67592 C -0.51849 -0.68588 -0.51341 -0.68865 -0.50416 -0.69629 C -0.4914 -0.7074 -0.49075 -0.71018 -0.47604 -0.71666 C -0.46862 -0.72013 -0.45781 -0.72129 -0.45 -0.72222 C -0.40742 -0.7375 -0.41107 -0.73819 -0.3375 -0.72407 C -0.31758 -0.72037 -0.29609 -0.69814 -0.27708 -0.68518 C -0.27174 -0.68171 -0.26601 -0.67939 -0.26041 -0.67592 C -0.25117 -0.6706 -0.2207 -0.65162 -0.21354 -0.64444 C -0.20729 -0.63842 -0.19987 -0.63495 -0.19479 -0.62592 L -0.18541 -0.60925 C -0.18307 -0.60509 -0.17982 -0.59976 -0.17812 -0.59444 C -0.16289 -0.54652 -0.17305 -0.578 -0.16562 -0.54074 C -0.16458 -0.53518 -0.16263 -0.52986 -0.16146 -0.52407 C -0.16015 -0.51759 -0.15976 -0.51041 -0.15833 -0.5037 C -0.1569 -0.49675 -0.15456 -0.4905 -0.15312 -0.48333 C -0.15078 -0.4706 -0.14687 -0.44444 -0.14687 -0.44444 C -0.14661 -0.43703 -0.14635 -0.42963 -0.14583 -0.42222 C -0.14531 -0.41365 -0.14375 -0.40509 -0.14375 -0.39629 C -0.14375 -0.38564 -0.14427 -0.3 -0.14791 -0.26666 C -0.14857 -0.26111 -0.15026 -0.25578 -0.15104 -0.25 C -0.15208 -0.24351 -0.15208 -0.23634 -0.15312 -0.22963 C -0.15456 -0.22152 -0.1569 -0.21388 -0.15833 -0.20555 C -0.16224 -0.18402 -0.15833 -0.19375 -0.16354 -0.17222 C -0.16432 -0.16967 -0.1681 -0.1581 -0.16979 -0.1537 C -0.17122 -0.15069 -0.17278 -0.14791 -0.17396 -0.14444 C -0.17526 -0.14097 -0.17565 -0.13657 -0.17708 -0.13333 C -0.1789 -0.12963 -0.18125 -0.12708 -0.18333 -0.12407 C -0.1888 -0.11736 -0.19297 -0.11319 -0.19896 -0.10925 C -0.20143 -0.10787 -0.2039 -0.10717 -0.20625 -0.10555 C -0.20989 -0.10347 -0.21315 -0.10023 -0.21666 -0.09814 C -0.2263 -0.09282 -0.23307 -0.09375 -0.24375 -0.09259 C -0.27265 -0.0824 -0.27461 -0.08032 -0.32187 -0.09259 C -0.33541 -0.09629 -0.34726 -0.11111 -0.36041 -0.11666 C -0.41497 -0.13981 -0.34844 -0.11018 -0.40521 -0.14074 C -0.44596 -0.16273 -0.44596 -0.1618 -0.47916 -0.17407 C -0.49323 -0.18726 -0.50911 -0.203 -0.52396 -0.21296 C -0.54049 -0.2243 -0.55716 -0.23541 -0.57396 -0.24444 C -0.57851 -0.24699 -0.5832 -0.24884 -0.5875 -0.25185 C -0.59088 -0.25439 -0.59362 -0.25856 -0.59687 -0.26111 C -0.60065 -0.26412 -0.60469 -0.26574 -0.60833 -0.26851 C -0.61237 -0.27175 -0.61588 -0.27638 -0.61992 -0.27963 C -0.62318 -0.28263 -0.62669 -0.28495 -0.63021 -0.28703 C -0.63268 -0.28865 -0.63528 -0.28888 -0.6375 -0.29074 C -0.64609 -0.29814 -0.65456 -0.30578 -0.6625 -0.31481 C -0.6664 -0.31921 -0.67005 -0.32384 -0.67396 -0.32777 C -0.68437 -0.33819 -0.69609 -0.34444 -0.70521 -0.3574 C -0.70872 -0.3625 -0.71211 -0.36759 -0.71562 -0.37222 C -0.72982 -0.39166 -0.71627 -0.36967 -0.73437 -0.40185 L -0.7375 -0.4074 C -0.74101 -0.42592 -0.73802 -0.40833 -0.74062 -0.45185 C -0.74114 -0.46018 -0.7418 -0.46319 -0.74271 -0.47037 C -0.74557 -0.5155 -0.74166 -0.44953 -0.74479 -0.54444 C -0.74492 -0.54652 -0.74557 -0.54814 -0.74583 -0.55 C -0.74648 -0.5537 -0.747 -0.55949 -0.74791 -0.56296 C -0.75443 -0.58773 -0.75078 -0.57453 -0.75521 -0.58703 C -0.75638 -0.59027 -0.75755 -0.59328 -0.75833 -0.59629 C -0.75924 -0.5993 -0.7595 -0.603 -0.76041 -0.60555 C -0.76159 -0.60856 -0.76341 -0.61041 -0.76458 -0.61296 C -0.76627 -0.61666 -0.76745 -0.62037 -0.76875 -0.62407 C -0.76914 -0.62662 -0.76927 -0.62939 -0.76979 -0.63148 C -0.77773 -0.65972 -0.77682 -0.65671 -0.78333 -0.67222 C -0.78528 -0.68958 -0.78281 -0.6743 -0.7875 -0.68888 C -0.78815 -0.69074 -0.78828 -0.69282 -0.78854 -0.69444 C -0.78932 -0.69768 -0.78997 -0.70069 -0.79062 -0.7037 C -0.7931 -0.71342 -0.79284 -0.70949 -0.79479 -0.72037 C -0.7957 -0.72476 -0.79622 -0.72916 -0.79687 -0.73333 C -0.79765 -0.7581 -0.79805 -0.78287 -0.79896 -0.8074 C -0.79922 -0.81111 -0.80182 -0.8243 -0.80208 -0.82592 C -0.80247 -0.82777 -0.80208 -0.83148 -0.80325 -0.83148 L -0.8125 -0.83333 C -0.81354 -0.83402 -0.81458 -0.83449 -0.81562 -0.83518 C -0.81667 -0.83634 -0.81745 -0.83842 -0.81862 -0.83888 C -0.82109 -0.84027 -0.82357 -0.84027 -0.82604 -0.84074 C -0.83255 -0.84444 -0.83008 -0.84444 -0.83333 -0.84444 " pathEditMode="relative" ptsTypes="AAAAAAAAAAAAAAAAAAAAAAAAAAAAAAAAAAAAAAAAAAAAAAAAAAAAAAAAAAAAAAAAAAAAAAAAAAAAAAAAAAAAAAAAAAAAAAAAAAAAAAAAAAAAAAAAAAAAAAAAAAAAAAAAAAAAAAAAAAAAAAAAAAAAAAAAAAAAAAAAAAAAAAAAAA">
                                      <p:cBhvr>
                                        <p:cTn id="8" dur="2000" fill="hold"/>
                                        <p:tgtEl>
                                          <p:spTgt spid="8"/>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524000" y="0"/>
            <a:ext cx="9144000" cy="2387600"/>
          </a:xfrm>
        </p:spPr>
        <p:txBody>
          <a:bodyPr/>
          <a:lstStyle/>
          <a:p>
            <a:r>
              <a:rPr lang="en-US" dirty="0" smtClean="0">
                <a:latin typeface="Rockwell Extra Bold" panose="02060903040505020403" pitchFamily="18" charset="0"/>
              </a:rPr>
              <a:t>Slide 7</a:t>
            </a:r>
            <a:endParaRPr lang="en-US" dirty="0">
              <a:latin typeface="Rockwell Extra Bold" panose="02060903040505020403" pitchFamily="18" charset="0"/>
            </a:endParaRPr>
          </a:p>
        </p:txBody>
      </p:sp>
      <p:pic>
        <p:nvPicPr>
          <p:cNvPr id="6" name="rCn7orvs0Ws"/>
          <p:cNvPicPr>
            <a:picLocks noRot="1" noChangeAspect="1"/>
          </p:cNvPicPr>
          <p:nvPr>
            <a:videoFile r:link="rId1"/>
          </p:nvPr>
        </p:nvPicPr>
        <p:blipFill>
          <a:blip r:embed="rId3"/>
          <a:stretch>
            <a:fillRect/>
          </a:stretch>
        </p:blipFill>
        <p:spPr>
          <a:xfrm>
            <a:off x="0" y="2273300"/>
            <a:ext cx="12192000" cy="4584700"/>
          </a:xfrm>
          <a:prstGeom prst="rect">
            <a:avLst/>
          </a:prstGeom>
        </p:spPr>
      </p:pic>
      <p:sp>
        <p:nvSpPr>
          <p:cNvPr id="7" name="Up Ribbon 6">
            <a:hlinkClick r:id="rId4" action="ppaction://hlinksldjump"/>
          </p:cNvPr>
          <p:cNvSpPr/>
          <p:nvPr/>
        </p:nvSpPr>
        <p:spPr>
          <a:xfrm>
            <a:off x="254000" y="292100"/>
            <a:ext cx="2997200" cy="830263"/>
          </a:xfrm>
          <a:prstGeom prst="ribbon2">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dirty="0" smtClean="0"/>
              <a:t>Back</a:t>
            </a:r>
          </a:p>
        </p:txBody>
      </p:sp>
    </p:spTree>
    <p:extLst>
      <p:ext uri="{BB962C8B-B14F-4D97-AF65-F5344CB8AC3E}">
        <p14:creationId xmlns:p14="http://schemas.microsoft.com/office/powerpoint/2010/main" val="464928923"/>
      </p:ext>
    </p:extLst>
  </p:cSld>
  <p:clrMapOvr>
    <a:masterClrMapping/>
  </p:clrMapOvr>
  <mc:AlternateContent xmlns:mc="http://schemas.openxmlformats.org/markup-compatibility/2006">
    <mc:Choice xmlns:p14="http://schemas.microsoft.com/office/powerpoint/2010/main" Requires="p14">
      <p:transition spd="slow" p14:dur="1600" advClick="0">
        <p14:gallery dir="l"/>
      </p:transition>
    </mc:Choice>
    <mc:Fallback>
      <p:transition spd="slow" advClick="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270000" y="-1193800"/>
            <a:ext cx="9144000" cy="2387600"/>
          </a:xfrm>
        </p:spPr>
        <p:txBody>
          <a:bodyPr/>
          <a:lstStyle/>
          <a:p>
            <a:r>
              <a:rPr lang="en-US" dirty="0" smtClean="0">
                <a:latin typeface="Rockwell Extra Bold" panose="02060903040505020403" pitchFamily="18" charset="0"/>
              </a:rPr>
              <a:t>Slide 8</a:t>
            </a:r>
            <a:endParaRPr lang="en-US" dirty="0">
              <a:latin typeface="Rockwell Extra Bold" panose="02060903040505020403" pitchFamily="18" charset="0"/>
            </a:endParaRPr>
          </a:p>
        </p:txBody>
      </p:sp>
      <p:sp>
        <p:nvSpPr>
          <p:cNvPr id="5" name="Subtitle 4"/>
          <p:cNvSpPr>
            <a:spLocks noGrp="1"/>
          </p:cNvSpPr>
          <p:nvPr>
            <p:ph type="subTitle" idx="1"/>
          </p:nvPr>
        </p:nvSpPr>
        <p:spPr>
          <a:xfrm>
            <a:off x="1270000" y="1363662"/>
            <a:ext cx="9144000" cy="3856037"/>
          </a:xfrm>
        </p:spPr>
        <p:txBody>
          <a:bodyPr>
            <a:normAutofit/>
          </a:bodyPr>
          <a:lstStyle/>
          <a:p>
            <a:r>
              <a:rPr lang="en-US" dirty="0" smtClean="0"/>
              <a:t>Sources </a:t>
            </a:r>
          </a:p>
          <a:p>
            <a:r>
              <a:rPr lang="en-US" sz="1400" dirty="0" smtClean="0">
                <a:hlinkClick r:id="rId2"/>
              </a:rPr>
              <a:t>https://upload.wikimedia.org/wikipedia/commons/thumb/a/a7/Shrek_-_Ogr%C3%B3d_Bajek_w_Mi%C4%99dzyg%C3%B3rzu.jpg/800px-Shrek_-_Ogr%C3%B3d_Bajek_w_Mi%C4%99dzyg%C3%B3rzu.jpg</a:t>
            </a:r>
            <a:endParaRPr lang="en-US" sz="1400" dirty="0" smtClean="0"/>
          </a:p>
          <a:p>
            <a:r>
              <a:rPr lang="en-US" sz="1400" dirty="0" smtClean="0">
                <a:hlinkClick r:id="rId3"/>
              </a:rPr>
              <a:t>https://commons.wikimedia.org/wiki/Category:Shrek#/media/File:Animacionen_geroi-_Shtek.JPG</a:t>
            </a:r>
            <a:endParaRPr lang="en-US" sz="1400" dirty="0" smtClean="0"/>
          </a:p>
          <a:p>
            <a:r>
              <a:rPr lang="en-US" sz="1400" dirty="0" smtClean="0">
                <a:hlinkClick r:id="rId4"/>
              </a:rPr>
              <a:t>https://commons.wikimedia.org/wiki/Category:Shrek#/media/File:Halloween_2008_in_Montr%C3%A9al_DSCF1453.jpg</a:t>
            </a:r>
            <a:endParaRPr lang="en-US" sz="1400" dirty="0" smtClean="0"/>
          </a:p>
          <a:p>
            <a:r>
              <a:rPr lang="en-US" sz="1400" dirty="0" smtClean="0">
                <a:hlinkClick r:id="rId5"/>
              </a:rPr>
              <a:t>https://commons.wikimedia.org/wiki/Category:Shrek#/media/File:Picswiss_BS-50-81.jpg</a:t>
            </a:r>
            <a:endParaRPr lang="en-US" sz="1400" dirty="0" smtClean="0"/>
          </a:p>
          <a:p>
            <a:endParaRPr lang="en-US" sz="1400" dirty="0" smtClean="0"/>
          </a:p>
          <a:p>
            <a:r>
              <a:rPr lang="en-US" sz="1600" dirty="0" smtClean="0">
                <a:hlinkClick r:id="rId6"/>
              </a:rPr>
              <a:t>https://www.youtube.com/watch?v=rCn7orvs0Ws</a:t>
            </a:r>
            <a:endParaRPr lang="en-US" sz="1600" dirty="0" smtClean="0"/>
          </a:p>
          <a:p>
            <a:endParaRPr lang="en-US" sz="1600" dirty="0" smtClean="0"/>
          </a:p>
          <a:p>
            <a:endParaRPr lang="en-US" sz="1600" dirty="0"/>
          </a:p>
        </p:txBody>
      </p:sp>
      <p:sp>
        <p:nvSpPr>
          <p:cNvPr id="6" name="Up Ribbon 5">
            <a:hlinkClick r:id="rId7" action="ppaction://hlinksldjump"/>
          </p:cNvPr>
          <p:cNvSpPr/>
          <p:nvPr/>
        </p:nvSpPr>
        <p:spPr>
          <a:xfrm>
            <a:off x="254000" y="292100"/>
            <a:ext cx="2997200" cy="830263"/>
          </a:xfrm>
          <a:prstGeom prst="ribbon2">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dirty="0" smtClean="0"/>
              <a:t>Back</a:t>
            </a:r>
          </a:p>
        </p:txBody>
      </p:sp>
    </p:spTree>
    <p:extLst>
      <p:ext uri="{BB962C8B-B14F-4D97-AF65-F5344CB8AC3E}">
        <p14:creationId xmlns:p14="http://schemas.microsoft.com/office/powerpoint/2010/main" val="2135311044"/>
      </p:ext>
    </p:extLst>
  </p:cSld>
  <p:clrMapOvr>
    <a:masterClrMapping/>
  </p:clrMapOvr>
  <mc:AlternateContent xmlns:mc="http://schemas.openxmlformats.org/markup-compatibility/2006">
    <mc:Choice xmlns:p14="http://schemas.microsoft.com/office/powerpoint/2010/main" Requires="p14">
      <p:transition spd="slow" p14:dur="1600" advClick="0">
        <p14:gallery dir="l"/>
      </p:transition>
    </mc:Choice>
    <mc:Fallback>
      <p:transition spd="slow" advClick="0">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TotalTime>
  <Words>187</Words>
  <Application>Microsoft Office PowerPoint</Application>
  <PresentationFormat>Widescreen</PresentationFormat>
  <Paragraphs>29</Paragraphs>
  <Slides>8</Slides>
  <Notes>0</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Calibri Light</vt:lpstr>
      <vt:lpstr>Rockwell Extra Bold</vt:lpstr>
      <vt:lpstr>Office Theme</vt:lpstr>
      <vt:lpstr>Slide 1</vt:lpstr>
      <vt:lpstr>Slide 2</vt:lpstr>
      <vt:lpstr>Slide 3</vt:lpstr>
      <vt:lpstr>Slide 4</vt:lpstr>
      <vt:lpstr>Slide 5</vt:lpstr>
      <vt:lpstr>Slide 6</vt:lpstr>
      <vt:lpstr>Slide 7</vt:lpstr>
      <vt:lpstr>Slide 8</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dc:title>
  <dc:creator>Novelli, Brandon</dc:creator>
  <cp:lastModifiedBy>Novelli, Brandon</cp:lastModifiedBy>
  <cp:revision>7</cp:revision>
  <dcterms:created xsi:type="dcterms:W3CDTF">2016-10-25T00:05:11Z</dcterms:created>
  <dcterms:modified xsi:type="dcterms:W3CDTF">2016-10-25T01:04:06Z</dcterms:modified>
</cp:coreProperties>
</file>