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#slide=id.g19d821e72f_0_0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#slide=id.g19d821e72f_0_7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#slide=id.g19d821e72f_0_7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#slide=id.g19d821e72f_0_7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#slide=id.g19d821e72f_0_7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#slide=id.g19d821e72f_0_7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#slide=id.g19d821e72f_0_26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#slide=id.g19d821e72f_0_26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#slide=id.g19d821e72f_0_26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#slide=id.g19d821e72f_0_26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hyperlink" Target="#slide=id.g19d821e72f_0_26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#slide=id.g19d821e72f_0_7" TargetMode="External"/><Relationship Id="rId4" Type="http://schemas.openxmlformats.org/officeDocument/2006/relationships/hyperlink" Target="#slide=id.g19d821e72f_0_26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#slide=id.g19d821e72f_0_26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hyperlink" Target="#slide=id.g19d821e72f_0_26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#slide=id.g19d821e72f_0_26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hyperlink" Target="#slide=id.g19d821e72f_0_26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#slide=id.g19d821e72f_0_26" TargetMode="External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hyperlink" Target="#slide=id.g19d821e72f_0_79" TargetMode="External"/><Relationship Id="rId10" Type="http://schemas.openxmlformats.org/officeDocument/2006/relationships/hyperlink" Target="#slide=id.g19d821e72f_0_39" TargetMode="External"/><Relationship Id="rId13" Type="http://schemas.openxmlformats.org/officeDocument/2006/relationships/hyperlink" Target="#slide=id.g19d821e72f_0_0" TargetMode="External"/><Relationship Id="rId12" Type="http://schemas.openxmlformats.org/officeDocument/2006/relationships/hyperlink" Target="#slide=id.g19d821e72f_0_144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#slide=id.g19d821e72f_0_59" TargetMode="External"/><Relationship Id="rId4" Type="http://schemas.openxmlformats.org/officeDocument/2006/relationships/hyperlink" Target="#slide=id.g19d821e72f_0_44" TargetMode="External"/><Relationship Id="rId9" Type="http://schemas.openxmlformats.org/officeDocument/2006/relationships/hyperlink" Target="#slide=id.g19d821e72f_0_54" TargetMode="External"/><Relationship Id="rId5" Type="http://schemas.openxmlformats.org/officeDocument/2006/relationships/hyperlink" Target="#slide=id.g19d821e72f_0_69" TargetMode="External"/><Relationship Id="rId6" Type="http://schemas.openxmlformats.org/officeDocument/2006/relationships/hyperlink" Target="#slide=id.g19d821e72f_0_74" TargetMode="External"/><Relationship Id="rId7" Type="http://schemas.openxmlformats.org/officeDocument/2006/relationships/hyperlink" Target="#slide=id.g19d821e72f_0_44" TargetMode="External"/><Relationship Id="rId8" Type="http://schemas.openxmlformats.org/officeDocument/2006/relationships/hyperlink" Target="#slide=id.g19d821e72f_0_49" TargetMode="External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hyperlink" Target="#slide=id.g19d821e72f_0_124" TargetMode="External"/><Relationship Id="rId10" Type="http://schemas.openxmlformats.org/officeDocument/2006/relationships/hyperlink" Target="#slide=id.g19d821e72f_0_84" TargetMode="External"/><Relationship Id="rId13" Type="http://schemas.openxmlformats.org/officeDocument/2006/relationships/hyperlink" Target="#slide=id.g19d821e72f_0_0" TargetMode="External"/><Relationship Id="rId12" Type="http://schemas.openxmlformats.org/officeDocument/2006/relationships/hyperlink" Target="#slide=id.g19d821e72f_0_149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#slide=id.g19d821e72f_0_104" TargetMode="External"/><Relationship Id="rId4" Type="http://schemas.openxmlformats.org/officeDocument/2006/relationships/hyperlink" Target="#slide=id.g19d821e72f_0_109" TargetMode="External"/><Relationship Id="rId9" Type="http://schemas.openxmlformats.org/officeDocument/2006/relationships/hyperlink" Target="#slide=id.g19d821e72f_0_99" TargetMode="External"/><Relationship Id="rId5" Type="http://schemas.openxmlformats.org/officeDocument/2006/relationships/hyperlink" Target="#slide=id.g19d821e72f_0_114" TargetMode="External"/><Relationship Id="rId6" Type="http://schemas.openxmlformats.org/officeDocument/2006/relationships/hyperlink" Target="#slide=id.g19d821e72f_0_119" TargetMode="External"/><Relationship Id="rId7" Type="http://schemas.openxmlformats.org/officeDocument/2006/relationships/hyperlink" Target="#slide=id.g19d821e72f_0_89" TargetMode="External"/><Relationship Id="rId8" Type="http://schemas.openxmlformats.org/officeDocument/2006/relationships/hyperlink" Target="#slide=id.g19d821e72f_0_94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#slide=id.g19d821e72f_0_7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#slide=id.g19d821e72f_0_7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#slide=id.g19d821e72f_0_7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#slide=id.g19d821e72f_0_7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#slide=id.g19d821e72f_0_7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0" y="744575"/>
            <a:ext cx="8520600" cy="79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Title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153717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By Trevor Oates</a:t>
            </a:r>
          </a:p>
        </p:txBody>
      </p:sp>
      <p:sp>
        <p:nvSpPr>
          <p:cNvPr id="56" name="Shape 56">
            <a:hlinkClick r:id="rId3"/>
          </p:cNvPr>
          <p:cNvSpPr/>
          <p:nvPr/>
        </p:nvSpPr>
        <p:spPr>
          <a:xfrm>
            <a:off x="3417900" y="2450875"/>
            <a:ext cx="2308200" cy="1916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Hub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5 hardware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37" name="Shape 137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Hardware Selection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6 hardware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44" name="Shape 144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Hardware Selection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7 hardware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51" name="Shape 151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Hardware Selection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8 hardware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58" name="Shape 158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Hardware Selection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PC hardware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65" name="Shape 165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Hardware Selection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 1 software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72" name="Shape 172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 Selection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2 software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79" name="Shape 179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 Selection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3 software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86" name="Shape 186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 Selection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Arcade Software</a:t>
            </a:r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93" name="Shape 193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 Selection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4 software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200" name="Shape 200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 Selection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hub</a:t>
            </a:r>
          </a:p>
        </p:txBody>
      </p:sp>
      <p:sp>
        <p:nvSpPr>
          <p:cNvPr id="62" name="Shape 62">
            <a:hlinkClick r:id="rId3"/>
          </p:cNvPr>
          <p:cNvSpPr/>
          <p:nvPr/>
        </p:nvSpPr>
        <p:spPr>
          <a:xfrm>
            <a:off x="1633700" y="2150825"/>
            <a:ext cx="1198800" cy="1104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Hardware</a:t>
            </a:r>
          </a:p>
        </p:txBody>
      </p:sp>
      <p:sp>
        <p:nvSpPr>
          <p:cNvPr id="63" name="Shape 63">
            <a:hlinkClick r:id="rId4"/>
          </p:cNvPr>
          <p:cNvSpPr/>
          <p:nvPr/>
        </p:nvSpPr>
        <p:spPr>
          <a:xfrm>
            <a:off x="4830550" y="2150825"/>
            <a:ext cx="1198800" cy="1104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Software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5 software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207" name="Shape 207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 Selection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6 software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214" name="Shape 214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 Selection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7 software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221" name="Shape 221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 Selection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8 software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228" name="Shape 228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 Selection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PC software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235" name="Shape 235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 Selection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Hardware</a:t>
            </a:r>
          </a:p>
        </p:txBody>
      </p:sp>
      <p:sp>
        <p:nvSpPr>
          <p:cNvPr id="69" name="Shape 69">
            <a:hlinkClick r:id="rId3"/>
          </p:cNvPr>
          <p:cNvSpPr/>
          <p:nvPr/>
        </p:nvSpPr>
        <p:spPr>
          <a:xfrm>
            <a:off x="1046050" y="1857000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Gen5</a:t>
            </a:r>
          </a:p>
        </p:txBody>
      </p:sp>
      <p:sp>
        <p:nvSpPr>
          <p:cNvPr id="70" name="Shape 70">
            <a:hlinkClick r:id="rId4"/>
          </p:cNvPr>
          <p:cNvSpPr/>
          <p:nvPr/>
        </p:nvSpPr>
        <p:spPr>
          <a:xfrm>
            <a:off x="2796862" y="1857000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Gen6</a:t>
            </a:r>
          </a:p>
        </p:txBody>
      </p:sp>
      <p:sp>
        <p:nvSpPr>
          <p:cNvPr id="71" name="Shape 71">
            <a:hlinkClick r:id="rId5"/>
          </p:cNvPr>
          <p:cNvSpPr/>
          <p:nvPr/>
        </p:nvSpPr>
        <p:spPr>
          <a:xfrm>
            <a:off x="4547700" y="1857000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Gen7</a:t>
            </a:r>
          </a:p>
        </p:txBody>
      </p:sp>
      <p:sp>
        <p:nvSpPr>
          <p:cNvPr id="72" name="Shape 72">
            <a:hlinkClick r:id="rId6"/>
          </p:cNvPr>
          <p:cNvSpPr/>
          <p:nvPr/>
        </p:nvSpPr>
        <p:spPr>
          <a:xfrm>
            <a:off x="6310275" y="1857000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Gen8</a:t>
            </a:r>
          </a:p>
        </p:txBody>
      </p:sp>
      <p:sp>
        <p:nvSpPr>
          <p:cNvPr id="73" name="Shape 73">
            <a:hlinkClick r:id="rId7"/>
          </p:cNvPr>
          <p:cNvSpPr/>
          <p:nvPr/>
        </p:nvSpPr>
        <p:spPr>
          <a:xfrm>
            <a:off x="1904050" y="3066025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Gen2</a:t>
            </a:r>
          </a:p>
        </p:txBody>
      </p:sp>
      <p:sp>
        <p:nvSpPr>
          <p:cNvPr id="74" name="Shape 74">
            <a:hlinkClick r:id="rId8"/>
          </p:cNvPr>
          <p:cNvSpPr/>
          <p:nvPr/>
        </p:nvSpPr>
        <p:spPr>
          <a:xfrm>
            <a:off x="3654875" y="3283350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Gen3</a:t>
            </a:r>
          </a:p>
        </p:txBody>
      </p:sp>
      <p:sp>
        <p:nvSpPr>
          <p:cNvPr id="75" name="Shape 75">
            <a:hlinkClick r:id="rId9"/>
          </p:cNvPr>
          <p:cNvSpPr/>
          <p:nvPr/>
        </p:nvSpPr>
        <p:spPr>
          <a:xfrm>
            <a:off x="5405700" y="3066025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Gen4</a:t>
            </a:r>
          </a:p>
        </p:txBody>
      </p:sp>
      <p:sp>
        <p:nvSpPr>
          <p:cNvPr id="76" name="Shape 76">
            <a:hlinkClick r:id="rId10"/>
          </p:cNvPr>
          <p:cNvSpPr/>
          <p:nvPr/>
        </p:nvSpPr>
        <p:spPr>
          <a:xfrm>
            <a:off x="3725375" y="4122625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Gen1</a:t>
            </a:r>
          </a:p>
        </p:txBody>
      </p:sp>
      <p:sp>
        <p:nvSpPr>
          <p:cNvPr id="77" name="Shape 77">
            <a:hlinkClick r:id="rId11"/>
          </p:cNvPr>
          <p:cNvSpPr/>
          <p:nvPr/>
        </p:nvSpPr>
        <p:spPr>
          <a:xfrm>
            <a:off x="3725362" y="1017725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PC</a:t>
            </a:r>
          </a:p>
        </p:txBody>
      </p:sp>
      <p:sp>
        <p:nvSpPr>
          <p:cNvPr id="78" name="Shape 78">
            <a:hlinkClick r:id="rId12"/>
          </p:cNvPr>
          <p:cNvSpPr/>
          <p:nvPr/>
        </p:nvSpPr>
        <p:spPr>
          <a:xfrm>
            <a:off x="3654875" y="2570162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Arcade</a:t>
            </a:r>
          </a:p>
        </p:txBody>
      </p:sp>
      <p:sp>
        <p:nvSpPr>
          <p:cNvPr id="79" name="Shape 79">
            <a:hlinkClick r:id="rId13"/>
          </p:cNvPr>
          <p:cNvSpPr/>
          <p:nvPr/>
        </p:nvSpPr>
        <p:spPr>
          <a:xfrm>
            <a:off x="6015800" y="383225"/>
            <a:ext cx="748625" cy="499100"/>
          </a:xfrm>
          <a:prstGeom prst="flowChart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Hub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Software</a:t>
            </a:r>
          </a:p>
        </p:txBody>
      </p:sp>
      <p:sp>
        <p:nvSpPr>
          <p:cNvPr id="85" name="Shape 85">
            <a:hlinkClick r:id="rId3"/>
          </p:cNvPr>
          <p:cNvSpPr/>
          <p:nvPr/>
        </p:nvSpPr>
        <p:spPr>
          <a:xfrm>
            <a:off x="1046050" y="1857000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Gen5</a:t>
            </a:r>
          </a:p>
        </p:txBody>
      </p:sp>
      <p:sp>
        <p:nvSpPr>
          <p:cNvPr id="86" name="Shape 86">
            <a:hlinkClick r:id="rId4"/>
          </p:cNvPr>
          <p:cNvSpPr/>
          <p:nvPr/>
        </p:nvSpPr>
        <p:spPr>
          <a:xfrm>
            <a:off x="2796862" y="1857000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Gen6</a:t>
            </a:r>
          </a:p>
        </p:txBody>
      </p:sp>
      <p:sp>
        <p:nvSpPr>
          <p:cNvPr id="87" name="Shape 87">
            <a:hlinkClick r:id="rId5"/>
          </p:cNvPr>
          <p:cNvSpPr/>
          <p:nvPr/>
        </p:nvSpPr>
        <p:spPr>
          <a:xfrm>
            <a:off x="4547700" y="1857000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Gen7</a:t>
            </a:r>
          </a:p>
        </p:txBody>
      </p:sp>
      <p:sp>
        <p:nvSpPr>
          <p:cNvPr id="88" name="Shape 88">
            <a:hlinkClick r:id="rId6"/>
          </p:cNvPr>
          <p:cNvSpPr/>
          <p:nvPr/>
        </p:nvSpPr>
        <p:spPr>
          <a:xfrm>
            <a:off x="6310275" y="1857000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Gen8</a:t>
            </a:r>
          </a:p>
        </p:txBody>
      </p:sp>
      <p:sp>
        <p:nvSpPr>
          <p:cNvPr id="89" name="Shape 89">
            <a:hlinkClick r:id="rId7"/>
          </p:cNvPr>
          <p:cNvSpPr/>
          <p:nvPr/>
        </p:nvSpPr>
        <p:spPr>
          <a:xfrm>
            <a:off x="1904050" y="3066025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Gen2</a:t>
            </a:r>
          </a:p>
        </p:txBody>
      </p:sp>
      <p:sp>
        <p:nvSpPr>
          <p:cNvPr id="90" name="Shape 90">
            <a:hlinkClick r:id="rId8"/>
          </p:cNvPr>
          <p:cNvSpPr/>
          <p:nvPr/>
        </p:nvSpPr>
        <p:spPr>
          <a:xfrm>
            <a:off x="3654875" y="3160050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Gen3</a:t>
            </a:r>
          </a:p>
        </p:txBody>
      </p:sp>
      <p:sp>
        <p:nvSpPr>
          <p:cNvPr id="91" name="Shape 91">
            <a:hlinkClick r:id="rId9"/>
          </p:cNvPr>
          <p:cNvSpPr/>
          <p:nvPr/>
        </p:nvSpPr>
        <p:spPr>
          <a:xfrm>
            <a:off x="5405700" y="3066025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Gen4</a:t>
            </a:r>
          </a:p>
        </p:txBody>
      </p:sp>
      <p:sp>
        <p:nvSpPr>
          <p:cNvPr id="92" name="Shape 92">
            <a:hlinkClick r:id="rId10"/>
          </p:cNvPr>
          <p:cNvSpPr/>
          <p:nvPr/>
        </p:nvSpPr>
        <p:spPr>
          <a:xfrm>
            <a:off x="3725375" y="4122625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Gen1</a:t>
            </a:r>
          </a:p>
        </p:txBody>
      </p:sp>
      <p:sp>
        <p:nvSpPr>
          <p:cNvPr id="93" name="Shape 93">
            <a:hlinkClick r:id="rId11"/>
          </p:cNvPr>
          <p:cNvSpPr/>
          <p:nvPr/>
        </p:nvSpPr>
        <p:spPr>
          <a:xfrm>
            <a:off x="3725362" y="1017725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PC</a:t>
            </a:r>
          </a:p>
        </p:txBody>
      </p:sp>
      <p:sp>
        <p:nvSpPr>
          <p:cNvPr id="94" name="Shape 94">
            <a:hlinkClick r:id="rId12"/>
          </p:cNvPr>
          <p:cNvSpPr/>
          <p:nvPr/>
        </p:nvSpPr>
        <p:spPr>
          <a:xfrm>
            <a:off x="3725375" y="2429687"/>
            <a:ext cx="8580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Arcade</a:t>
            </a:r>
          </a:p>
        </p:txBody>
      </p:sp>
      <p:sp>
        <p:nvSpPr>
          <p:cNvPr id="95" name="Shape 95">
            <a:hlinkClick r:id="rId13"/>
          </p:cNvPr>
          <p:cNvSpPr/>
          <p:nvPr/>
        </p:nvSpPr>
        <p:spPr>
          <a:xfrm>
            <a:off x="6015800" y="383225"/>
            <a:ext cx="748625" cy="499100"/>
          </a:xfrm>
          <a:prstGeom prst="flowChart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Hub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 1 hardware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video</a:t>
            </a:r>
          </a:p>
        </p:txBody>
      </p:sp>
      <p:sp>
        <p:nvSpPr>
          <p:cNvPr id="102" name="Shape 102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Hardware Selection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2 hardware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09" name="Shape 109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Hardware Selection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3 hardware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16" name="Shape 116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Hardware Selection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Arcade Hardware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23" name="Shape 123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Hardware Selection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Gen 4 hardware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video</a:t>
            </a:r>
          </a:p>
        </p:txBody>
      </p:sp>
      <p:sp>
        <p:nvSpPr>
          <p:cNvPr id="130" name="Shape 130">
            <a:hlinkClick r:id="rId3"/>
          </p:cNvPr>
          <p:cNvSpPr/>
          <p:nvPr/>
        </p:nvSpPr>
        <p:spPr>
          <a:xfrm>
            <a:off x="6746600" y="383225"/>
            <a:ext cx="971400" cy="5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Hardware Selection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