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9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60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91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57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7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8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1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4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4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3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0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16A3-5A28-49B5-BE2C-79DC87F209E4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D658F-FA32-4D19-A730-B0DED5FA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TMxA9hTiIo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ishcustardandclintbarton.tumblr.com/post/151342207597/happytoastcouk-has-been-doing-gods-work-again" TargetMode="External"/><Relationship Id="rId2" Type="http://schemas.openxmlformats.org/officeDocument/2006/relationships/hyperlink" Target="https://www.mathsisfun.com/hexadecimal-decimal-color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hyperlink" Target="https://archive.org/download/Free_20s_Jazz_Collec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u="sng" dirty="0" smtClean="0"/>
              <a:t>The Midterm Review</a:t>
            </a:r>
            <a:endParaRPr lang="en-US" b="1" i="1" u="sng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38200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Text!</a:t>
            </a:r>
            <a:endParaRPr lang="en-US" sz="3200" dirty="0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5070565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Images!</a:t>
            </a:r>
            <a:endParaRPr lang="en-US" sz="3200" dirty="0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8858794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Audio!</a:t>
            </a:r>
            <a:endParaRPr lang="en-US" sz="3200" dirty="0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8858794" y="2664822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More options!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859280" y="2829634"/>
            <a:ext cx="5040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Click what you’re looking for!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6056986"/>
      </p:ext>
    </p:extLst>
  </p:cSld>
  <p:clrMapOvr>
    <a:masterClrMapping/>
  </p:clrMapOvr>
  <p:transition spd="slow" advClick="0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latin typeface="Constantia" panose="02030602050306030303" pitchFamily="18" charset="0"/>
              </a:rPr>
              <a:t>TEXT NOTES!</a:t>
            </a:r>
            <a:endParaRPr lang="en-US" b="1" u="sng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US" dirty="0">
                <a:latin typeface="Constantia" panose="02030602050306030303" pitchFamily="18" charset="0"/>
              </a:rPr>
              <a:t>Roses are </a:t>
            </a:r>
            <a:r>
              <a:rPr lang="en-US" b="1" dirty="0">
                <a:solidFill>
                  <a:srgbClr val="FF0000"/>
                </a:solidFill>
                <a:latin typeface="Constantia" panose="02030602050306030303" pitchFamily="18" charset="0"/>
              </a:rPr>
              <a:t>#FF0000</a:t>
            </a:r>
            <a:r>
              <a:rPr lang="en-US" dirty="0" smtClean="0">
                <a:latin typeface="Constantia" panose="02030602050306030303" pitchFamily="18" charset="0"/>
              </a:rPr>
              <a:t/>
            </a:r>
            <a:br>
              <a:rPr lang="en-US" dirty="0" smtClean="0">
                <a:latin typeface="Constantia" panose="02030602050306030303" pitchFamily="18" charset="0"/>
              </a:rPr>
            </a:br>
            <a:r>
              <a:rPr lang="en-US" dirty="0">
                <a:latin typeface="Constantia" panose="02030602050306030303" pitchFamily="18" charset="0"/>
              </a:rPr>
              <a:t>Violets are </a:t>
            </a:r>
            <a:r>
              <a:rPr lang="en-US" b="1" dirty="0">
                <a:solidFill>
                  <a:srgbClr val="0000FF"/>
                </a:solidFill>
                <a:latin typeface="Constantia" panose="02030602050306030303" pitchFamily="18" charset="0"/>
              </a:rPr>
              <a:t>#0000FF</a:t>
            </a:r>
            <a:r>
              <a:rPr lang="en-US" dirty="0" smtClean="0">
                <a:latin typeface="Constantia" panose="02030602050306030303" pitchFamily="18" charset="0"/>
              </a:rPr>
              <a:t/>
            </a:r>
            <a:br>
              <a:rPr lang="en-US" dirty="0" smtClean="0">
                <a:latin typeface="Constantia" panose="02030602050306030303" pitchFamily="18" charset="0"/>
              </a:rPr>
            </a:br>
            <a:r>
              <a:rPr lang="en-US" dirty="0">
                <a:latin typeface="Constantia" panose="02030602050306030303" pitchFamily="18" charset="0"/>
              </a:rPr>
              <a:t>Just don't forget,</a:t>
            </a:r>
            <a:r>
              <a:rPr lang="en-US" dirty="0" smtClean="0">
                <a:latin typeface="Constantia" panose="02030602050306030303" pitchFamily="18" charset="0"/>
              </a:rPr>
              <a:t/>
            </a:r>
            <a:br>
              <a:rPr lang="en-US" dirty="0" smtClean="0">
                <a:latin typeface="Constantia" panose="02030602050306030303" pitchFamily="18" charset="0"/>
              </a:rPr>
            </a:br>
            <a:r>
              <a:rPr lang="en-US" dirty="0">
                <a:latin typeface="Constantia" panose="02030602050306030303" pitchFamily="18" charset="0"/>
              </a:rPr>
              <a:t>Grass is</a:t>
            </a:r>
            <a:r>
              <a:rPr lang="en-US" b="1" dirty="0">
                <a:latin typeface="Constantia" panose="02030602050306030303" pitchFamily="18" charset="0"/>
              </a:rPr>
              <a:t> </a:t>
            </a:r>
            <a:r>
              <a:rPr lang="en-US" b="1" dirty="0">
                <a:solidFill>
                  <a:srgbClr val="00FF00"/>
                </a:solidFill>
                <a:latin typeface="Constantia" panose="02030602050306030303" pitchFamily="18" charset="0"/>
              </a:rPr>
              <a:t>#00FF00</a:t>
            </a:r>
            <a:r>
              <a:rPr lang="en-US" dirty="0">
                <a:latin typeface="Constantia" panose="02030602050306030303" pitchFamily="18" charset="0"/>
              </a:rPr>
              <a:t>, too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Constantia" panose="02030602050306030303" pitchFamily="18" charset="0"/>
              </a:rPr>
              <a:t>Lorem ipsum dolor sit </a:t>
            </a:r>
            <a:r>
              <a:rPr lang="en-US" dirty="0" err="1">
                <a:latin typeface="Constantia" panose="02030602050306030303" pitchFamily="18" charset="0"/>
              </a:rPr>
              <a:t>amet</a:t>
            </a:r>
            <a:r>
              <a:rPr lang="en-US" dirty="0">
                <a:latin typeface="Constantia" panose="02030602050306030303" pitchFamily="18" charset="0"/>
              </a:rPr>
              <a:t>, </a:t>
            </a:r>
            <a:r>
              <a:rPr lang="en-US" dirty="0" err="1">
                <a:latin typeface="Constantia" panose="02030602050306030303" pitchFamily="18" charset="0"/>
              </a:rPr>
              <a:t>consectetur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adipiscing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elit</a:t>
            </a:r>
            <a:r>
              <a:rPr lang="en-US" dirty="0">
                <a:latin typeface="Constantia" panose="02030602050306030303" pitchFamily="18" charset="0"/>
              </a:rPr>
              <a:t>. </a:t>
            </a:r>
            <a:r>
              <a:rPr lang="en-US" dirty="0" err="1">
                <a:latin typeface="Constantia" panose="02030602050306030303" pitchFamily="18" charset="0"/>
              </a:rPr>
              <a:t>Mauris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quis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erat</a:t>
            </a:r>
            <a:r>
              <a:rPr lang="en-US" dirty="0">
                <a:latin typeface="Constantia" panose="02030602050306030303" pitchFamily="18" charset="0"/>
              </a:rPr>
              <a:t> vitae lacus cursus </a:t>
            </a:r>
            <a:r>
              <a:rPr lang="en-US" dirty="0" err="1">
                <a:latin typeface="Constantia" panose="02030602050306030303" pitchFamily="18" charset="0"/>
              </a:rPr>
              <a:t>ultrices</a:t>
            </a:r>
            <a:r>
              <a:rPr lang="en-US" dirty="0">
                <a:latin typeface="Constantia" panose="02030602050306030303" pitchFamily="18" charset="0"/>
              </a:rPr>
              <a:t> in vitae quam. </a:t>
            </a:r>
            <a:r>
              <a:rPr lang="en-US" dirty="0" err="1">
                <a:latin typeface="Constantia" panose="02030602050306030303" pitchFamily="18" charset="0"/>
              </a:rPr>
              <a:t>Ut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eget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eros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aliquet</a:t>
            </a:r>
            <a:r>
              <a:rPr lang="en-US" dirty="0">
                <a:latin typeface="Constantia" panose="02030602050306030303" pitchFamily="18" charset="0"/>
              </a:rPr>
              <a:t>, </a:t>
            </a:r>
            <a:r>
              <a:rPr lang="en-US" dirty="0" err="1">
                <a:latin typeface="Constantia" panose="02030602050306030303" pitchFamily="18" charset="0"/>
              </a:rPr>
              <a:t>viverra</a:t>
            </a:r>
            <a:r>
              <a:rPr lang="en-US" dirty="0">
                <a:latin typeface="Constantia" panose="02030602050306030303" pitchFamily="18" charset="0"/>
              </a:rPr>
              <a:t> ipsum </a:t>
            </a:r>
            <a:r>
              <a:rPr lang="en-US" dirty="0" err="1">
                <a:latin typeface="Constantia" panose="02030602050306030303" pitchFamily="18" charset="0"/>
              </a:rPr>
              <a:t>ut</a:t>
            </a:r>
            <a:r>
              <a:rPr lang="en-US" dirty="0">
                <a:latin typeface="Constantia" panose="02030602050306030303" pitchFamily="18" charset="0"/>
              </a:rPr>
              <a:t>, </a:t>
            </a:r>
            <a:r>
              <a:rPr lang="en-US" dirty="0" err="1">
                <a:latin typeface="Constantia" panose="02030602050306030303" pitchFamily="18" charset="0"/>
              </a:rPr>
              <a:t>molestie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orci</a:t>
            </a:r>
            <a:r>
              <a:rPr lang="en-US" dirty="0">
                <a:latin typeface="Constantia" panose="02030602050306030303" pitchFamily="18" charset="0"/>
              </a:rPr>
              <a:t>. </a:t>
            </a:r>
            <a:r>
              <a:rPr lang="en-US" dirty="0" err="1">
                <a:latin typeface="Constantia" panose="02030602050306030303" pitchFamily="18" charset="0"/>
              </a:rPr>
              <a:t>Pellentesque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eget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nisl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fringilla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massa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viverra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efficitur</a:t>
            </a:r>
            <a:r>
              <a:rPr lang="en-US" dirty="0">
                <a:latin typeface="Constantia" panose="02030602050306030303" pitchFamily="18" charset="0"/>
              </a:rPr>
              <a:t> in in est. </a:t>
            </a:r>
            <a:r>
              <a:rPr lang="en-US" dirty="0" err="1">
                <a:latin typeface="Constantia" panose="02030602050306030303" pitchFamily="18" charset="0"/>
              </a:rPr>
              <a:t>Nullam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condimentum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leo</a:t>
            </a:r>
            <a:r>
              <a:rPr lang="en-US" dirty="0">
                <a:latin typeface="Constantia" panose="02030602050306030303" pitchFamily="18" charset="0"/>
              </a:rPr>
              <a:t> nisi. Nunc </a:t>
            </a:r>
            <a:r>
              <a:rPr lang="en-US" dirty="0" err="1">
                <a:latin typeface="Constantia" panose="02030602050306030303" pitchFamily="18" charset="0"/>
              </a:rPr>
              <a:t>venenatis</a:t>
            </a:r>
            <a:r>
              <a:rPr lang="en-US" dirty="0">
                <a:latin typeface="Constantia" panose="02030602050306030303" pitchFamily="18" charset="0"/>
              </a:rPr>
              <a:t> ex </a:t>
            </a:r>
            <a:r>
              <a:rPr lang="en-US" dirty="0" err="1">
                <a:latin typeface="Constantia" panose="02030602050306030303" pitchFamily="18" charset="0"/>
              </a:rPr>
              <a:t>quis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tellus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interdum</a:t>
            </a:r>
            <a:r>
              <a:rPr lang="en-US" dirty="0">
                <a:latin typeface="Constantia" panose="02030602050306030303" pitchFamily="18" charset="0"/>
              </a:rPr>
              <a:t>, </a:t>
            </a:r>
            <a:r>
              <a:rPr lang="en-US" dirty="0" err="1">
                <a:latin typeface="Constantia" panose="02030602050306030303" pitchFamily="18" charset="0"/>
              </a:rPr>
              <a:t>sed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posuere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err="1">
                <a:latin typeface="Constantia" panose="02030602050306030303" pitchFamily="18" charset="0"/>
              </a:rPr>
              <a:t>odio</a:t>
            </a:r>
            <a:r>
              <a:rPr lang="en-US" dirty="0"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2" name="Left Arrow 1">
            <a:hlinkClick r:id="rId2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8434324"/>
      </p:ext>
    </p:extLst>
  </p:cSld>
  <p:clrMapOvr>
    <a:masterClrMapping/>
  </p:clrMapOvr>
  <p:transition spd="slow" advClick="0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81050" y="365125"/>
            <a:ext cx="947275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Images!</a:t>
            </a:r>
            <a:endParaRPr lang="en-US" b="1" i="1" u="sng" dirty="0"/>
          </a:p>
        </p:txBody>
      </p:sp>
      <p:sp>
        <p:nvSpPr>
          <p:cNvPr id="6" name="Left Arrow 5">
            <a:hlinkClick r:id="rId2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  <p:pic>
        <p:nvPicPr>
          <p:cNvPr id="1028" name="Picture 4" descr="http://68.media.tumblr.com/76c5e4b92a4d211aa29e7ec2bbea4d15/tumblr_oej9ezgxqw1qirzj5o5_1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425" y="1571853"/>
            <a:ext cx="3812517" cy="254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66.media.tumblr.com/d2a27ad867707a3a0f288590d3baa6aa/tumblr_oej9ezgxqw1qirzj5o7_12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050" y="1966065"/>
            <a:ext cx="5079375" cy="33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66.media.tumblr.com/15d72d5ee27a54732e27efa689bcb11f/tumblr_oej9ezgxqw1qirzj5o4_12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425" y="4049420"/>
            <a:ext cx="3812517" cy="254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275011"/>
      </p:ext>
    </p:extLst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81050" y="365125"/>
            <a:ext cx="947275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Audio!</a:t>
            </a:r>
            <a:endParaRPr lang="en-US" b="1" i="1" u="sng" dirty="0"/>
          </a:p>
        </p:txBody>
      </p:sp>
      <p:sp>
        <p:nvSpPr>
          <p:cNvPr id="6" name="Left Arrow 5">
            <a:hlinkClick r:id="rId4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  <p:pic>
        <p:nvPicPr>
          <p:cNvPr id="2" name="admira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98522" y="3315788"/>
            <a:ext cx="2037806" cy="2037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3761" y="1958794"/>
            <a:ext cx="5227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Be sure to check your volume!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6864895"/>
      </p:ext>
    </p:extLst>
  </p:cSld>
  <p:clrMapOvr>
    <a:masterClrMapping/>
  </p:clrMapOvr>
  <p:transition spd="slow" advClick="0"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9697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The Midterm Review</a:t>
            </a:r>
            <a:endParaRPr lang="en-US" b="1" i="1" u="sng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38200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Animations!</a:t>
            </a:r>
            <a:endParaRPr lang="en-US" sz="32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070565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Video!</a:t>
            </a:r>
            <a:endParaRPr lang="en-US" sz="32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858794" y="5094514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Sources!</a:t>
            </a:r>
            <a:endParaRPr lang="en-US" sz="3200" dirty="0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838200" y="2478201"/>
            <a:ext cx="2795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More options!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699760" y="2643013"/>
            <a:ext cx="5040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Click what you’re looking for!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4743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050" y="365125"/>
            <a:ext cx="947275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Animations!</a:t>
            </a:r>
            <a:endParaRPr lang="en-US" b="1" i="1" u="sng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048627" y="2220686"/>
            <a:ext cx="3651236" cy="2693484"/>
            <a:chOff x="5048627" y="2220686"/>
            <a:chExt cx="3651236" cy="2693484"/>
          </a:xfrm>
        </p:grpSpPr>
        <p:sp>
          <p:nvSpPr>
            <p:cNvPr id="5" name="Freeform 4"/>
            <p:cNvSpPr/>
            <p:nvPr/>
          </p:nvSpPr>
          <p:spPr>
            <a:xfrm>
              <a:off x="5048627" y="2220686"/>
              <a:ext cx="3651236" cy="2693484"/>
            </a:xfrm>
            <a:custGeom>
              <a:avLst/>
              <a:gdLst>
                <a:gd name="connsiteX0" fmla="*/ 1352173 w 3651236"/>
                <a:gd name="connsiteY0" fmla="*/ 26125 h 2693484"/>
                <a:gd name="connsiteX1" fmla="*/ 1221544 w 3651236"/>
                <a:gd name="connsiteY1" fmla="*/ 0 h 2693484"/>
                <a:gd name="connsiteX2" fmla="*/ 751282 w 3651236"/>
                <a:gd name="connsiteY2" fmla="*/ 52251 h 2693484"/>
                <a:gd name="connsiteX3" fmla="*/ 620653 w 3651236"/>
                <a:gd name="connsiteY3" fmla="*/ 104503 h 2693484"/>
                <a:gd name="connsiteX4" fmla="*/ 542276 w 3651236"/>
                <a:gd name="connsiteY4" fmla="*/ 182880 h 2693484"/>
                <a:gd name="connsiteX5" fmla="*/ 463899 w 3651236"/>
                <a:gd name="connsiteY5" fmla="*/ 235131 h 2693484"/>
                <a:gd name="connsiteX6" fmla="*/ 281019 w 3651236"/>
                <a:gd name="connsiteY6" fmla="*/ 418011 h 2693484"/>
                <a:gd name="connsiteX7" fmla="*/ 228767 w 3651236"/>
                <a:gd name="connsiteY7" fmla="*/ 470263 h 2693484"/>
                <a:gd name="connsiteX8" fmla="*/ 124264 w 3651236"/>
                <a:gd name="connsiteY8" fmla="*/ 600891 h 2693484"/>
                <a:gd name="connsiteX9" fmla="*/ 98139 w 3651236"/>
                <a:gd name="connsiteY9" fmla="*/ 705394 h 2693484"/>
                <a:gd name="connsiteX10" fmla="*/ 45887 w 3651236"/>
                <a:gd name="connsiteY10" fmla="*/ 757645 h 2693484"/>
                <a:gd name="connsiteX11" fmla="*/ 19762 w 3651236"/>
                <a:gd name="connsiteY11" fmla="*/ 966651 h 2693484"/>
                <a:gd name="connsiteX12" fmla="*/ 124264 w 3651236"/>
                <a:gd name="connsiteY12" fmla="*/ 1907177 h 2693484"/>
                <a:gd name="connsiteX13" fmla="*/ 202642 w 3651236"/>
                <a:gd name="connsiteY13" fmla="*/ 1985554 h 2693484"/>
                <a:gd name="connsiteX14" fmla="*/ 281019 w 3651236"/>
                <a:gd name="connsiteY14" fmla="*/ 2037805 h 2693484"/>
                <a:gd name="connsiteX15" fmla="*/ 333270 w 3651236"/>
                <a:gd name="connsiteY15" fmla="*/ 2116183 h 2693484"/>
                <a:gd name="connsiteX16" fmla="*/ 568402 w 3651236"/>
                <a:gd name="connsiteY16" fmla="*/ 2220685 h 2693484"/>
                <a:gd name="connsiteX17" fmla="*/ 672904 w 3651236"/>
                <a:gd name="connsiteY17" fmla="*/ 2299063 h 2693484"/>
                <a:gd name="connsiteX18" fmla="*/ 803533 w 3651236"/>
                <a:gd name="connsiteY18" fmla="*/ 2325188 h 2693484"/>
                <a:gd name="connsiteX19" fmla="*/ 1012539 w 3651236"/>
                <a:gd name="connsiteY19" fmla="*/ 2377440 h 2693484"/>
                <a:gd name="connsiteX20" fmla="*/ 1117042 w 3651236"/>
                <a:gd name="connsiteY20" fmla="*/ 2403565 h 2693484"/>
                <a:gd name="connsiteX21" fmla="*/ 1247670 w 3651236"/>
                <a:gd name="connsiteY21" fmla="*/ 2455817 h 2693484"/>
                <a:gd name="connsiteX22" fmla="*/ 1352173 w 3651236"/>
                <a:gd name="connsiteY22" fmla="*/ 2508068 h 2693484"/>
                <a:gd name="connsiteX23" fmla="*/ 1613430 w 3651236"/>
                <a:gd name="connsiteY23" fmla="*/ 2534194 h 2693484"/>
                <a:gd name="connsiteX24" fmla="*/ 1874687 w 3651236"/>
                <a:gd name="connsiteY24" fmla="*/ 2586445 h 2693484"/>
                <a:gd name="connsiteX25" fmla="*/ 2998093 w 3651236"/>
                <a:gd name="connsiteY25" fmla="*/ 2612571 h 2693484"/>
                <a:gd name="connsiteX26" fmla="*/ 3207099 w 3651236"/>
                <a:gd name="connsiteY26" fmla="*/ 2481943 h 2693484"/>
                <a:gd name="connsiteX27" fmla="*/ 3311602 w 3651236"/>
                <a:gd name="connsiteY27" fmla="*/ 2429691 h 2693484"/>
                <a:gd name="connsiteX28" fmla="*/ 3389979 w 3651236"/>
                <a:gd name="connsiteY28" fmla="*/ 2325188 h 2693484"/>
                <a:gd name="connsiteX29" fmla="*/ 3494482 w 3651236"/>
                <a:gd name="connsiteY29" fmla="*/ 2272937 h 2693484"/>
                <a:gd name="connsiteX30" fmla="*/ 3572859 w 3651236"/>
                <a:gd name="connsiteY30" fmla="*/ 2142308 h 2693484"/>
                <a:gd name="connsiteX31" fmla="*/ 3651236 w 3651236"/>
                <a:gd name="connsiteY31" fmla="*/ 1959428 h 2693484"/>
                <a:gd name="connsiteX32" fmla="*/ 3625110 w 3651236"/>
                <a:gd name="connsiteY32" fmla="*/ 1358537 h 2693484"/>
                <a:gd name="connsiteX33" fmla="*/ 3494482 w 3651236"/>
                <a:gd name="connsiteY33" fmla="*/ 1149531 h 2693484"/>
                <a:gd name="connsiteX34" fmla="*/ 3416104 w 3651236"/>
                <a:gd name="connsiteY34" fmla="*/ 1045028 h 2693484"/>
                <a:gd name="connsiteX35" fmla="*/ 3311602 w 3651236"/>
                <a:gd name="connsiteY35" fmla="*/ 992777 h 2693484"/>
                <a:gd name="connsiteX36" fmla="*/ 3259350 w 3651236"/>
                <a:gd name="connsiteY36" fmla="*/ 914400 h 2693484"/>
                <a:gd name="connsiteX37" fmla="*/ 3102596 w 3651236"/>
                <a:gd name="connsiteY37" fmla="*/ 809897 h 2693484"/>
                <a:gd name="connsiteX38" fmla="*/ 2998093 w 3651236"/>
                <a:gd name="connsiteY38" fmla="*/ 731520 h 2693484"/>
                <a:gd name="connsiteX39" fmla="*/ 2945842 w 3651236"/>
                <a:gd name="connsiteY39" fmla="*/ 679268 h 2693484"/>
                <a:gd name="connsiteX40" fmla="*/ 2789087 w 3651236"/>
                <a:gd name="connsiteY40" fmla="*/ 627017 h 2693484"/>
                <a:gd name="connsiteX41" fmla="*/ 2658459 w 3651236"/>
                <a:gd name="connsiteY41" fmla="*/ 548640 h 2693484"/>
                <a:gd name="connsiteX42" fmla="*/ 2501704 w 3651236"/>
                <a:gd name="connsiteY42" fmla="*/ 444137 h 2693484"/>
                <a:gd name="connsiteX43" fmla="*/ 2344950 w 3651236"/>
                <a:gd name="connsiteY43" fmla="*/ 339634 h 2693484"/>
                <a:gd name="connsiteX44" fmla="*/ 2135944 w 3651236"/>
                <a:gd name="connsiteY44" fmla="*/ 287383 h 2693484"/>
                <a:gd name="connsiteX45" fmla="*/ 2083693 w 3651236"/>
                <a:gd name="connsiteY45" fmla="*/ 235131 h 2693484"/>
                <a:gd name="connsiteX46" fmla="*/ 1822436 w 3651236"/>
                <a:gd name="connsiteY46" fmla="*/ 156754 h 2693484"/>
                <a:gd name="connsiteX47" fmla="*/ 1744059 w 3651236"/>
                <a:gd name="connsiteY47" fmla="*/ 130628 h 2693484"/>
                <a:gd name="connsiteX48" fmla="*/ 1508927 w 3651236"/>
                <a:gd name="connsiteY48" fmla="*/ 52251 h 2693484"/>
                <a:gd name="connsiteX49" fmla="*/ 1352173 w 3651236"/>
                <a:gd name="connsiteY49" fmla="*/ 26125 h 269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651236" h="2693484">
                  <a:moveTo>
                    <a:pt x="1352173" y="26125"/>
                  </a:moveTo>
                  <a:cubicBezTo>
                    <a:pt x="1304276" y="17416"/>
                    <a:pt x="1265949" y="0"/>
                    <a:pt x="1221544" y="0"/>
                  </a:cubicBezTo>
                  <a:cubicBezTo>
                    <a:pt x="1142310" y="0"/>
                    <a:pt x="874100" y="15405"/>
                    <a:pt x="751282" y="52251"/>
                  </a:cubicBezTo>
                  <a:cubicBezTo>
                    <a:pt x="706363" y="65727"/>
                    <a:pt x="664196" y="87086"/>
                    <a:pt x="620653" y="104503"/>
                  </a:cubicBezTo>
                  <a:cubicBezTo>
                    <a:pt x="594527" y="130629"/>
                    <a:pt x="570660" y="159227"/>
                    <a:pt x="542276" y="182880"/>
                  </a:cubicBezTo>
                  <a:cubicBezTo>
                    <a:pt x="518155" y="202981"/>
                    <a:pt x="487238" y="214126"/>
                    <a:pt x="463899" y="235131"/>
                  </a:cubicBezTo>
                  <a:cubicBezTo>
                    <a:pt x="399819" y="292803"/>
                    <a:pt x="341979" y="357051"/>
                    <a:pt x="281019" y="418011"/>
                  </a:cubicBezTo>
                  <a:cubicBezTo>
                    <a:pt x="263602" y="435428"/>
                    <a:pt x="244154" y="451029"/>
                    <a:pt x="228767" y="470263"/>
                  </a:cubicBezTo>
                  <a:lnTo>
                    <a:pt x="124264" y="600891"/>
                  </a:lnTo>
                  <a:cubicBezTo>
                    <a:pt x="115556" y="635725"/>
                    <a:pt x="114197" y="673278"/>
                    <a:pt x="98139" y="705394"/>
                  </a:cubicBezTo>
                  <a:cubicBezTo>
                    <a:pt x="87123" y="727425"/>
                    <a:pt x="52965" y="734052"/>
                    <a:pt x="45887" y="757645"/>
                  </a:cubicBezTo>
                  <a:cubicBezTo>
                    <a:pt x="25712" y="824895"/>
                    <a:pt x="28470" y="896982"/>
                    <a:pt x="19762" y="966651"/>
                  </a:cubicBezTo>
                  <a:cubicBezTo>
                    <a:pt x="35803" y="1231333"/>
                    <a:pt x="-83534" y="1657821"/>
                    <a:pt x="124264" y="1907177"/>
                  </a:cubicBezTo>
                  <a:cubicBezTo>
                    <a:pt x="147917" y="1935561"/>
                    <a:pt x="174258" y="1961901"/>
                    <a:pt x="202642" y="1985554"/>
                  </a:cubicBezTo>
                  <a:cubicBezTo>
                    <a:pt x="226764" y="2005655"/>
                    <a:pt x="254893" y="2020388"/>
                    <a:pt x="281019" y="2037805"/>
                  </a:cubicBezTo>
                  <a:cubicBezTo>
                    <a:pt x="298436" y="2063931"/>
                    <a:pt x="309430" y="2095749"/>
                    <a:pt x="333270" y="2116183"/>
                  </a:cubicBezTo>
                  <a:cubicBezTo>
                    <a:pt x="426322" y="2195943"/>
                    <a:pt x="462978" y="2194330"/>
                    <a:pt x="568402" y="2220685"/>
                  </a:cubicBezTo>
                  <a:cubicBezTo>
                    <a:pt x="603236" y="2246811"/>
                    <a:pt x="633114" y="2281379"/>
                    <a:pt x="672904" y="2299063"/>
                  </a:cubicBezTo>
                  <a:cubicBezTo>
                    <a:pt x="713482" y="2317098"/>
                    <a:pt x="760265" y="2315203"/>
                    <a:pt x="803533" y="2325188"/>
                  </a:cubicBezTo>
                  <a:cubicBezTo>
                    <a:pt x="873507" y="2341336"/>
                    <a:pt x="942870" y="2360023"/>
                    <a:pt x="1012539" y="2377440"/>
                  </a:cubicBezTo>
                  <a:cubicBezTo>
                    <a:pt x="1047373" y="2386149"/>
                    <a:pt x="1083704" y="2390230"/>
                    <a:pt x="1117042" y="2403565"/>
                  </a:cubicBezTo>
                  <a:cubicBezTo>
                    <a:pt x="1160585" y="2420982"/>
                    <a:pt x="1204815" y="2436770"/>
                    <a:pt x="1247670" y="2455817"/>
                  </a:cubicBezTo>
                  <a:cubicBezTo>
                    <a:pt x="1283259" y="2471634"/>
                    <a:pt x="1314092" y="2499908"/>
                    <a:pt x="1352173" y="2508068"/>
                  </a:cubicBezTo>
                  <a:cubicBezTo>
                    <a:pt x="1437750" y="2526406"/>
                    <a:pt x="1526878" y="2521211"/>
                    <a:pt x="1613430" y="2534194"/>
                  </a:cubicBezTo>
                  <a:cubicBezTo>
                    <a:pt x="1701258" y="2547368"/>
                    <a:pt x="1874687" y="2586445"/>
                    <a:pt x="1874687" y="2586445"/>
                  </a:cubicBezTo>
                  <a:cubicBezTo>
                    <a:pt x="2293299" y="2753891"/>
                    <a:pt x="2095231" y="2694650"/>
                    <a:pt x="2998093" y="2612571"/>
                  </a:cubicBezTo>
                  <a:cubicBezTo>
                    <a:pt x="3178307" y="2596188"/>
                    <a:pt x="3112936" y="2544718"/>
                    <a:pt x="3207099" y="2481943"/>
                  </a:cubicBezTo>
                  <a:cubicBezTo>
                    <a:pt x="3239504" y="2460340"/>
                    <a:pt x="3276768" y="2447108"/>
                    <a:pt x="3311602" y="2429691"/>
                  </a:cubicBezTo>
                  <a:cubicBezTo>
                    <a:pt x="3337728" y="2394857"/>
                    <a:pt x="3356919" y="2353525"/>
                    <a:pt x="3389979" y="2325188"/>
                  </a:cubicBezTo>
                  <a:cubicBezTo>
                    <a:pt x="3419549" y="2299842"/>
                    <a:pt x="3466943" y="2300476"/>
                    <a:pt x="3494482" y="2272937"/>
                  </a:cubicBezTo>
                  <a:cubicBezTo>
                    <a:pt x="3530388" y="2237031"/>
                    <a:pt x="3548198" y="2186697"/>
                    <a:pt x="3572859" y="2142308"/>
                  </a:cubicBezTo>
                  <a:cubicBezTo>
                    <a:pt x="3626664" y="2045459"/>
                    <a:pt x="3620404" y="2051923"/>
                    <a:pt x="3651236" y="1959428"/>
                  </a:cubicBezTo>
                  <a:cubicBezTo>
                    <a:pt x="3642527" y="1759131"/>
                    <a:pt x="3663207" y="1555370"/>
                    <a:pt x="3625110" y="1358537"/>
                  </a:cubicBezTo>
                  <a:cubicBezTo>
                    <a:pt x="3609498" y="1277877"/>
                    <a:pt x="3543776" y="1215256"/>
                    <a:pt x="3494482" y="1149531"/>
                  </a:cubicBezTo>
                  <a:cubicBezTo>
                    <a:pt x="3468356" y="1114697"/>
                    <a:pt x="3449164" y="1073365"/>
                    <a:pt x="3416104" y="1045028"/>
                  </a:cubicBezTo>
                  <a:cubicBezTo>
                    <a:pt x="3386534" y="1019683"/>
                    <a:pt x="3346436" y="1010194"/>
                    <a:pt x="3311602" y="992777"/>
                  </a:cubicBezTo>
                  <a:cubicBezTo>
                    <a:pt x="3294185" y="966651"/>
                    <a:pt x="3282980" y="935077"/>
                    <a:pt x="3259350" y="914400"/>
                  </a:cubicBezTo>
                  <a:cubicBezTo>
                    <a:pt x="3212089" y="873047"/>
                    <a:pt x="3152835" y="847576"/>
                    <a:pt x="3102596" y="809897"/>
                  </a:cubicBezTo>
                  <a:cubicBezTo>
                    <a:pt x="3067762" y="783771"/>
                    <a:pt x="3031543" y="759396"/>
                    <a:pt x="2998093" y="731520"/>
                  </a:cubicBezTo>
                  <a:cubicBezTo>
                    <a:pt x="2979171" y="715751"/>
                    <a:pt x="2967873" y="690284"/>
                    <a:pt x="2945842" y="679268"/>
                  </a:cubicBezTo>
                  <a:cubicBezTo>
                    <a:pt x="2896579" y="654636"/>
                    <a:pt x="2789087" y="627017"/>
                    <a:pt x="2789087" y="627017"/>
                  </a:cubicBezTo>
                  <a:cubicBezTo>
                    <a:pt x="2671863" y="509791"/>
                    <a:pt x="2811074" y="633426"/>
                    <a:pt x="2658459" y="548640"/>
                  </a:cubicBezTo>
                  <a:cubicBezTo>
                    <a:pt x="2603563" y="518142"/>
                    <a:pt x="2546109" y="488543"/>
                    <a:pt x="2501704" y="444137"/>
                  </a:cubicBezTo>
                  <a:cubicBezTo>
                    <a:pt x="2441920" y="384352"/>
                    <a:pt x="2439852" y="371268"/>
                    <a:pt x="2344950" y="339634"/>
                  </a:cubicBezTo>
                  <a:cubicBezTo>
                    <a:pt x="2276822" y="316925"/>
                    <a:pt x="2135944" y="287383"/>
                    <a:pt x="2135944" y="287383"/>
                  </a:cubicBezTo>
                  <a:cubicBezTo>
                    <a:pt x="2118527" y="269966"/>
                    <a:pt x="2105079" y="247352"/>
                    <a:pt x="2083693" y="235131"/>
                  </a:cubicBezTo>
                  <a:cubicBezTo>
                    <a:pt x="1974480" y="172724"/>
                    <a:pt x="1939734" y="186079"/>
                    <a:pt x="1822436" y="156754"/>
                  </a:cubicBezTo>
                  <a:cubicBezTo>
                    <a:pt x="1795719" y="150075"/>
                    <a:pt x="1770185" y="139337"/>
                    <a:pt x="1744059" y="130628"/>
                  </a:cubicBezTo>
                  <a:cubicBezTo>
                    <a:pt x="1642342" y="28913"/>
                    <a:pt x="1730996" y="96665"/>
                    <a:pt x="1508927" y="52251"/>
                  </a:cubicBezTo>
                  <a:cubicBezTo>
                    <a:pt x="1336990" y="17863"/>
                    <a:pt x="1400070" y="34834"/>
                    <a:pt x="1352173" y="261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7098835" y="2891157"/>
              <a:ext cx="490049" cy="455469"/>
            </a:xfrm>
            <a:custGeom>
              <a:avLst/>
              <a:gdLst>
                <a:gd name="connsiteX0" fmla="*/ 261257 w 490049"/>
                <a:gd name="connsiteY0" fmla="*/ 0 h 455469"/>
                <a:gd name="connsiteX1" fmla="*/ 104503 w 490049"/>
                <a:gd name="connsiteY1" fmla="*/ 26126 h 455469"/>
                <a:gd name="connsiteX2" fmla="*/ 26126 w 490049"/>
                <a:gd name="connsiteY2" fmla="*/ 52252 h 455469"/>
                <a:gd name="connsiteX3" fmla="*/ 0 w 490049"/>
                <a:gd name="connsiteY3" fmla="*/ 130629 h 455469"/>
                <a:gd name="connsiteX4" fmla="*/ 104503 w 490049"/>
                <a:gd name="connsiteY4" fmla="*/ 418012 h 455469"/>
                <a:gd name="connsiteX5" fmla="*/ 182880 w 490049"/>
                <a:gd name="connsiteY5" fmla="*/ 444138 h 455469"/>
                <a:gd name="connsiteX6" fmla="*/ 470263 w 490049"/>
                <a:gd name="connsiteY6" fmla="*/ 418012 h 455469"/>
                <a:gd name="connsiteX7" fmla="*/ 391886 w 490049"/>
                <a:gd name="connsiteY7" fmla="*/ 104503 h 455469"/>
                <a:gd name="connsiteX8" fmla="*/ 287383 w 490049"/>
                <a:gd name="connsiteY8" fmla="*/ 78378 h 455469"/>
                <a:gd name="connsiteX9" fmla="*/ 209006 w 490049"/>
                <a:gd name="connsiteY9" fmla="*/ 52252 h 45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9" h="455469">
                  <a:moveTo>
                    <a:pt x="261257" y="0"/>
                  </a:moveTo>
                  <a:cubicBezTo>
                    <a:pt x="209006" y="8709"/>
                    <a:pt x="156214" y="14635"/>
                    <a:pt x="104503" y="26126"/>
                  </a:cubicBezTo>
                  <a:cubicBezTo>
                    <a:pt x="77620" y="32100"/>
                    <a:pt x="45599" y="32779"/>
                    <a:pt x="26126" y="52252"/>
                  </a:cubicBezTo>
                  <a:cubicBezTo>
                    <a:pt x="6653" y="71725"/>
                    <a:pt x="8709" y="104503"/>
                    <a:pt x="0" y="130629"/>
                  </a:cubicBezTo>
                  <a:cubicBezTo>
                    <a:pt x="19650" y="287831"/>
                    <a:pt x="-17701" y="336542"/>
                    <a:pt x="104503" y="418012"/>
                  </a:cubicBezTo>
                  <a:cubicBezTo>
                    <a:pt x="127417" y="433288"/>
                    <a:pt x="156754" y="435429"/>
                    <a:pt x="182880" y="444138"/>
                  </a:cubicBezTo>
                  <a:cubicBezTo>
                    <a:pt x="278674" y="435429"/>
                    <a:pt x="405559" y="489186"/>
                    <a:pt x="470263" y="418012"/>
                  </a:cubicBezTo>
                  <a:cubicBezTo>
                    <a:pt x="513199" y="370782"/>
                    <a:pt x="485896" y="151508"/>
                    <a:pt x="391886" y="104503"/>
                  </a:cubicBezTo>
                  <a:cubicBezTo>
                    <a:pt x="359770" y="88445"/>
                    <a:pt x="321908" y="88242"/>
                    <a:pt x="287383" y="78378"/>
                  </a:cubicBezTo>
                  <a:cubicBezTo>
                    <a:pt x="260904" y="70813"/>
                    <a:pt x="209006" y="52252"/>
                    <a:pt x="209006" y="52252"/>
                  </a:cubicBezTo>
                </a:path>
              </a:pathLst>
            </a:cu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6068785" y="2884224"/>
              <a:ext cx="490049" cy="455469"/>
            </a:xfrm>
            <a:custGeom>
              <a:avLst/>
              <a:gdLst>
                <a:gd name="connsiteX0" fmla="*/ 261257 w 490049"/>
                <a:gd name="connsiteY0" fmla="*/ 0 h 455469"/>
                <a:gd name="connsiteX1" fmla="*/ 104503 w 490049"/>
                <a:gd name="connsiteY1" fmla="*/ 26126 h 455469"/>
                <a:gd name="connsiteX2" fmla="*/ 26126 w 490049"/>
                <a:gd name="connsiteY2" fmla="*/ 52252 h 455469"/>
                <a:gd name="connsiteX3" fmla="*/ 0 w 490049"/>
                <a:gd name="connsiteY3" fmla="*/ 130629 h 455469"/>
                <a:gd name="connsiteX4" fmla="*/ 104503 w 490049"/>
                <a:gd name="connsiteY4" fmla="*/ 418012 h 455469"/>
                <a:gd name="connsiteX5" fmla="*/ 182880 w 490049"/>
                <a:gd name="connsiteY5" fmla="*/ 444138 h 455469"/>
                <a:gd name="connsiteX6" fmla="*/ 470263 w 490049"/>
                <a:gd name="connsiteY6" fmla="*/ 418012 h 455469"/>
                <a:gd name="connsiteX7" fmla="*/ 391886 w 490049"/>
                <a:gd name="connsiteY7" fmla="*/ 104503 h 455469"/>
                <a:gd name="connsiteX8" fmla="*/ 287383 w 490049"/>
                <a:gd name="connsiteY8" fmla="*/ 78378 h 455469"/>
                <a:gd name="connsiteX9" fmla="*/ 209006 w 490049"/>
                <a:gd name="connsiteY9" fmla="*/ 52252 h 45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9" h="455469">
                  <a:moveTo>
                    <a:pt x="261257" y="0"/>
                  </a:moveTo>
                  <a:cubicBezTo>
                    <a:pt x="209006" y="8709"/>
                    <a:pt x="156214" y="14635"/>
                    <a:pt x="104503" y="26126"/>
                  </a:cubicBezTo>
                  <a:cubicBezTo>
                    <a:pt x="77620" y="32100"/>
                    <a:pt x="45599" y="32779"/>
                    <a:pt x="26126" y="52252"/>
                  </a:cubicBezTo>
                  <a:cubicBezTo>
                    <a:pt x="6653" y="71725"/>
                    <a:pt x="8709" y="104503"/>
                    <a:pt x="0" y="130629"/>
                  </a:cubicBezTo>
                  <a:cubicBezTo>
                    <a:pt x="19650" y="287831"/>
                    <a:pt x="-17701" y="336542"/>
                    <a:pt x="104503" y="418012"/>
                  </a:cubicBezTo>
                  <a:cubicBezTo>
                    <a:pt x="127417" y="433288"/>
                    <a:pt x="156754" y="435429"/>
                    <a:pt x="182880" y="444138"/>
                  </a:cubicBezTo>
                  <a:cubicBezTo>
                    <a:pt x="278674" y="435429"/>
                    <a:pt x="405559" y="489186"/>
                    <a:pt x="470263" y="418012"/>
                  </a:cubicBezTo>
                  <a:cubicBezTo>
                    <a:pt x="513199" y="370782"/>
                    <a:pt x="485896" y="151508"/>
                    <a:pt x="391886" y="104503"/>
                  </a:cubicBezTo>
                  <a:cubicBezTo>
                    <a:pt x="359770" y="88445"/>
                    <a:pt x="321908" y="88242"/>
                    <a:pt x="287383" y="78378"/>
                  </a:cubicBezTo>
                  <a:cubicBezTo>
                    <a:pt x="260904" y="70813"/>
                    <a:pt x="209006" y="52252"/>
                    <a:pt x="209006" y="52252"/>
                  </a:cubicBezTo>
                </a:path>
              </a:pathLst>
            </a:cu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5920684" y="3842160"/>
              <a:ext cx="1907121" cy="562610"/>
            </a:xfrm>
            <a:custGeom>
              <a:avLst/>
              <a:gdLst>
                <a:gd name="connsiteX0" fmla="*/ 0 w 1907121"/>
                <a:gd name="connsiteY0" fmla="*/ 170724 h 562610"/>
                <a:gd name="connsiteX1" fmla="*/ 156754 w 1907121"/>
                <a:gd name="connsiteY1" fmla="*/ 196850 h 562610"/>
                <a:gd name="connsiteX2" fmla="*/ 783771 w 1907121"/>
                <a:gd name="connsiteY2" fmla="*/ 92347 h 562610"/>
                <a:gd name="connsiteX3" fmla="*/ 940525 w 1907121"/>
                <a:gd name="connsiteY3" fmla="*/ 66221 h 562610"/>
                <a:gd name="connsiteX4" fmla="*/ 1123405 w 1907121"/>
                <a:gd name="connsiteY4" fmla="*/ 13970 h 562610"/>
                <a:gd name="connsiteX5" fmla="*/ 1881051 w 1907121"/>
                <a:gd name="connsiteY5" fmla="*/ 40096 h 562610"/>
                <a:gd name="connsiteX6" fmla="*/ 1854925 w 1907121"/>
                <a:gd name="connsiteY6" fmla="*/ 249101 h 562610"/>
                <a:gd name="connsiteX7" fmla="*/ 1828800 w 1907121"/>
                <a:gd name="connsiteY7" fmla="*/ 353604 h 562610"/>
                <a:gd name="connsiteX8" fmla="*/ 1698171 w 1907121"/>
                <a:gd name="connsiteY8" fmla="*/ 458107 h 562610"/>
                <a:gd name="connsiteX9" fmla="*/ 1515291 w 1907121"/>
                <a:gd name="connsiteY9" fmla="*/ 510358 h 562610"/>
                <a:gd name="connsiteX10" fmla="*/ 1280160 w 1907121"/>
                <a:gd name="connsiteY10" fmla="*/ 562610 h 562610"/>
                <a:gd name="connsiteX11" fmla="*/ 470262 w 1907121"/>
                <a:gd name="connsiteY11" fmla="*/ 536484 h 562610"/>
                <a:gd name="connsiteX12" fmla="*/ 313508 w 1907121"/>
                <a:gd name="connsiteY12" fmla="*/ 458107 h 562610"/>
                <a:gd name="connsiteX13" fmla="*/ 209005 w 1907121"/>
                <a:gd name="connsiteY13" fmla="*/ 431981 h 562610"/>
                <a:gd name="connsiteX14" fmla="*/ 156754 w 1907121"/>
                <a:gd name="connsiteY14" fmla="*/ 353604 h 562610"/>
                <a:gd name="connsiteX15" fmla="*/ 26125 w 1907121"/>
                <a:gd name="connsiteY15" fmla="*/ 249101 h 562610"/>
                <a:gd name="connsiteX16" fmla="*/ 26125 w 1907121"/>
                <a:gd name="connsiteY16" fmla="*/ 222976 h 56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7121" h="562610">
                  <a:moveTo>
                    <a:pt x="0" y="170724"/>
                  </a:moveTo>
                  <a:cubicBezTo>
                    <a:pt x="52251" y="179433"/>
                    <a:pt x="103848" y="199495"/>
                    <a:pt x="156754" y="196850"/>
                  </a:cubicBezTo>
                  <a:cubicBezTo>
                    <a:pt x="400687" y="184653"/>
                    <a:pt x="552997" y="130810"/>
                    <a:pt x="783771" y="92347"/>
                  </a:cubicBezTo>
                  <a:cubicBezTo>
                    <a:pt x="836022" y="83638"/>
                    <a:pt x="888582" y="76610"/>
                    <a:pt x="940525" y="66221"/>
                  </a:cubicBezTo>
                  <a:cubicBezTo>
                    <a:pt x="1022545" y="49817"/>
                    <a:pt x="1048699" y="38872"/>
                    <a:pt x="1123405" y="13970"/>
                  </a:cubicBezTo>
                  <a:cubicBezTo>
                    <a:pt x="1375954" y="22679"/>
                    <a:pt x="1640475" y="-37232"/>
                    <a:pt x="1881051" y="40096"/>
                  </a:cubicBezTo>
                  <a:cubicBezTo>
                    <a:pt x="1947893" y="61581"/>
                    <a:pt x="1866467" y="179846"/>
                    <a:pt x="1854925" y="249101"/>
                  </a:cubicBezTo>
                  <a:cubicBezTo>
                    <a:pt x="1849022" y="284519"/>
                    <a:pt x="1844858" y="321488"/>
                    <a:pt x="1828800" y="353604"/>
                  </a:cubicBezTo>
                  <a:cubicBezTo>
                    <a:pt x="1812600" y="386005"/>
                    <a:pt x="1722784" y="445800"/>
                    <a:pt x="1698171" y="458107"/>
                  </a:cubicBezTo>
                  <a:cubicBezTo>
                    <a:pt x="1656405" y="478990"/>
                    <a:pt x="1554362" y="499195"/>
                    <a:pt x="1515291" y="510358"/>
                  </a:cubicBezTo>
                  <a:cubicBezTo>
                    <a:pt x="1335199" y="561812"/>
                    <a:pt x="1563066" y="515458"/>
                    <a:pt x="1280160" y="562610"/>
                  </a:cubicBezTo>
                  <a:cubicBezTo>
                    <a:pt x="1010194" y="553901"/>
                    <a:pt x="739902" y="552345"/>
                    <a:pt x="470262" y="536484"/>
                  </a:cubicBezTo>
                  <a:cubicBezTo>
                    <a:pt x="385197" y="531480"/>
                    <a:pt x="388461" y="490230"/>
                    <a:pt x="313508" y="458107"/>
                  </a:cubicBezTo>
                  <a:cubicBezTo>
                    <a:pt x="280505" y="443963"/>
                    <a:pt x="243839" y="440690"/>
                    <a:pt x="209005" y="431981"/>
                  </a:cubicBezTo>
                  <a:cubicBezTo>
                    <a:pt x="191588" y="405855"/>
                    <a:pt x="178957" y="375807"/>
                    <a:pt x="156754" y="353604"/>
                  </a:cubicBezTo>
                  <a:cubicBezTo>
                    <a:pt x="86874" y="283724"/>
                    <a:pt x="77836" y="326667"/>
                    <a:pt x="26125" y="249101"/>
                  </a:cubicBezTo>
                  <a:cubicBezTo>
                    <a:pt x="21294" y="241855"/>
                    <a:pt x="26125" y="231684"/>
                    <a:pt x="26125" y="222976"/>
                  </a:cubicBezTo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ardrop 10"/>
          <p:cNvSpPr/>
          <p:nvPr/>
        </p:nvSpPr>
        <p:spPr>
          <a:xfrm flipH="1" flipV="1">
            <a:off x="8564672" y="1827959"/>
            <a:ext cx="2148840" cy="1354025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HELLO!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I’m Mr. Pancake!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793481"/>
      </p:ext>
    </p:extLst>
  </p:cSld>
  <p:clrMapOvr>
    <a:masterClrMapping/>
  </p:clrMapOvr>
  <p:transition spd="slow" advClick="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050" y="365125"/>
            <a:ext cx="947275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Video!</a:t>
            </a:r>
            <a:endParaRPr lang="en-US" b="1" i="1" u="sng" dirty="0"/>
          </a:p>
        </p:txBody>
      </p:sp>
      <p:pic>
        <p:nvPicPr>
          <p:cNvPr id="5" name="sTMxA9hTiI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81050" y="1336697"/>
            <a:ext cx="9544717" cy="5368903"/>
          </a:xfrm>
          <a:prstGeom prst="rect">
            <a:avLst/>
          </a:prstGeom>
        </p:spPr>
      </p:pic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7779953"/>
      </p:ext>
    </p:extLst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050" y="365125"/>
            <a:ext cx="9472750" cy="1325563"/>
          </a:xfrm>
        </p:spPr>
        <p:txBody>
          <a:bodyPr/>
          <a:lstStyle/>
          <a:p>
            <a:pPr algn="ctr"/>
            <a:r>
              <a:rPr lang="en-US" b="1" i="1" u="sng" dirty="0" smtClean="0"/>
              <a:t>Citations/Sources!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1050" y="1825625"/>
            <a:ext cx="9472750" cy="4351338"/>
          </a:xfrm>
        </p:spPr>
        <p:txBody>
          <a:bodyPr/>
          <a:lstStyle/>
          <a:p>
            <a:r>
              <a:rPr lang="en-US" dirty="0" smtClean="0"/>
              <a:t>Poem from </a:t>
            </a:r>
            <a:r>
              <a:rPr lang="en-US" dirty="0" smtClean="0">
                <a:hlinkClick r:id="rId2"/>
              </a:rPr>
              <a:t>https://www.mathsisfun.com/hexadecimal-decimal-colors.html</a:t>
            </a:r>
            <a:endParaRPr lang="en-US" dirty="0" smtClean="0"/>
          </a:p>
          <a:p>
            <a:r>
              <a:rPr lang="en-US" dirty="0" smtClean="0"/>
              <a:t>Donald Trump images from </a:t>
            </a:r>
            <a:r>
              <a:rPr lang="en-US" dirty="0" smtClean="0">
                <a:hlinkClick r:id="rId3"/>
              </a:rPr>
              <a:t>http://fishcustardandclintbarton.tumblr.com/post/151342207597/happytoastcouk-has-been-doing-gods-work-again</a:t>
            </a:r>
            <a:endParaRPr lang="en-US" dirty="0" smtClean="0"/>
          </a:p>
          <a:p>
            <a:r>
              <a:rPr lang="en-US" dirty="0" smtClean="0"/>
              <a:t>Music from ( admirat.mp3) </a:t>
            </a:r>
            <a:r>
              <a:rPr lang="en-US" dirty="0" smtClean="0">
                <a:hlinkClick r:id="rId4"/>
              </a:rPr>
              <a:t>https://archive.org/download/Free_20s_Jazz_Collection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Left Arrow 3">
            <a:hlinkClick r:id="rId5" action="ppaction://hlinksldjump"/>
          </p:cNvPr>
          <p:cNvSpPr/>
          <p:nvPr/>
        </p:nvSpPr>
        <p:spPr>
          <a:xfrm>
            <a:off x="209006" y="365125"/>
            <a:ext cx="1672044" cy="15936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Back!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781528"/>
      </p:ext>
    </p:extLst>
  </p:cSld>
  <p:clrMapOvr>
    <a:masterClrMapping/>
  </p:clrMapOvr>
  <p:transition spd="slow" advClick="0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163</Words>
  <Application>Microsoft Office PowerPoint</Application>
  <PresentationFormat>Widescreen</PresentationFormat>
  <Paragraphs>33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Constantia</vt:lpstr>
      <vt:lpstr>Office Theme</vt:lpstr>
      <vt:lpstr>The Midterm Review</vt:lpstr>
      <vt:lpstr>TEXT NOTES!</vt:lpstr>
      <vt:lpstr>Images!</vt:lpstr>
      <vt:lpstr>Audio!</vt:lpstr>
      <vt:lpstr>The Midterm Review</vt:lpstr>
      <vt:lpstr>Animations!</vt:lpstr>
      <vt:lpstr>Video!</vt:lpstr>
      <vt:lpstr>Citations/Sources!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Alexander, Daniel</dc:creator>
  <cp:lastModifiedBy>Alexander, Daniel</cp:lastModifiedBy>
  <cp:revision>7</cp:revision>
  <dcterms:created xsi:type="dcterms:W3CDTF">2016-10-25T00:02:12Z</dcterms:created>
  <dcterms:modified xsi:type="dcterms:W3CDTF">2016-10-25T01:16:19Z</dcterms:modified>
</cp:coreProperties>
</file>