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3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40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99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17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52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85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71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36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28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20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423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BBA99-B93A-4C40-BE4C-121BE445A1D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0BED1-BFE9-4FFC-8FA7-9F841202B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7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RT0zB47mPfc" TargetMode="Externa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amegrumps.wikia.com/wiki/File:Tumblr_n1mygq7JTE1qjfabpo1_500.png" TargetMode="External"/><Relationship Id="rId7" Type="http://schemas.openxmlformats.org/officeDocument/2006/relationships/slide" Target="slide5.xml"/><Relationship Id="rId2" Type="http://schemas.openxmlformats.org/officeDocument/2006/relationships/hyperlink" Target="https://baconipsum.com/?paras=2&amp;type=all-meat&amp;start-with-lorem=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youtu.be/RT0zB47mPfc" TargetMode="External"/><Relationship Id="rId5" Type="http://schemas.openxmlformats.org/officeDocument/2006/relationships/hyperlink" Target="https://commons.wikimedia.org/wiki/Category:Skittles#/media/File:(Skittles)_a_handful.JPG" TargetMode="External"/><Relationship Id="rId4" Type="http://schemas.openxmlformats.org/officeDocument/2006/relationships/hyperlink" Target="http://oldspice.jfedor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Slide 1</a:t>
            </a:r>
            <a:endParaRPr lang="en-US" sz="9600" dirty="0"/>
          </a:p>
        </p:txBody>
      </p:sp>
      <p:sp>
        <p:nvSpPr>
          <p:cNvPr id="5" name="Round Diagonal Corner Rectangle 4">
            <a:hlinkClick r:id="rId2" action="ppaction://hlinksldjump"/>
          </p:cNvPr>
          <p:cNvSpPr/>
          <p:nvPr/>
        </p:nvSpPr>
        <p:spPr>
          <a:xfrm>
            <a:off x="609600" y="5232400"/>
            <a:ext cx="2438400" cy="11303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To Slide 2</a:t>
            </a:r>
          </a:p>
          <a:p>
            <a:pPr algn="ctr"/>
            <a:r>
              <a:rPr lang="en-US" dirty="0" smtClean="0"/>
              <a:t>Bacon Ipsum</a:t>
            </a:r>
            <a:endParaRPr lang="en-US" dirty="0"/>
          </a:p>
        </p:txBody>
      </p:sp>
      <p:sp>
        <p:nvSpPr>
          <p:cNvPr id="6" name="Round Diagonal Corner Rectangle 5">
            <a:hlinkClick r:id="rId3" action="ppaction://hlinksldjump"/>
          </p:cNvPr>
          <p:cNvSpPr/>
          <p:nvPr/>
        </p:nvSpPr>
        <p:spPr>
          <a:xfrm>
            <a:off x="4876800" y="5232400"/>
            <a:ext cx="2438400" cy="11303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To Slide 3</a:t>
            </a:r>
          </a:p>
          <a:p>
            <a:pPr algn="ctr"/>
            <a:r>
              <a:rPr lang="en-US" dirty="0" smtClean="0"/>
              <a:t>Picture of Skittles</a:t>
            </a:r>
            <a:endParaRPr lang="en-US" dirty="0"/>
          </a:p>
        </p:txBody>
      </p:sp>
      <p:sp>
        <p:nvSpPr>
          <p:cNvPr id="7" name="Round Diagonal Corner Rectangle 6">
            <a:hlinkClick r:id="rId4" action="ppaction://hlinksldjump"/>
          </p:cNvPr>
          <p:cNvSpPr/>
          <p:nvPr/>
        </p:nvSpPr>
        <p:spPr>
          <a:xfrm>
            <a:off x="9144000" y="5251450"/>
            <a:ext cx="2438400" cy="11303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To Slide 4</a:t>
            </a:r>
          </a:p>
          <a:p>
            <a:pPr algn="ctr"/>
            <a:r>
              <a:rPr lang="en-US" dirty="0" smtClean="0"/>
              <a:t>Audio</a:t>
            </a:r>
            <a:endParaRPr lang="en-US" dirty="0"/>
          </a:p>
        </p:txBody>
      </p:sp>
      <p:sp>
        <p:nvSpPr>
          <p:cNvPr id="8" name="Right Arrow 7">
            <a:hlinkClick r:id="rId5" action="ppaction://hlinksldjump"/>
          </p:cNvPr>
          <p:cNvSpPr/>
          <p:nvPr/>
        </p:nvSpPr>
        <p:spPr>
          <a:xfrm>
            <a:off x="9791700" y="360363"/>
            <a:ext cx="1790700" cy="152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to 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705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Slide 2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Bacon ipsum dolor </a:t>
            </a:r>
            <a:r>
              <a:rPr lang="en-US" dirty="0" err="1"/>
              <a:t>amet</a:t>
            </a:r>
            <a:r>
              <a:rPr lang="en-US" dirty="0"/>
              <a:t> strip steak ham andouille, shoulder bresaola tenderloin brisket </a:t>
            </a:r>
            <a:r>
              <a:rPr lang="en-US" dirty="0" err="1"/>
              <a:t>porchetta</a:t>
            </a:r>
            <a:r>
              <a:rPr lang="en-US" dirty="0"/>
              <a:t>. Pig </a:t>
            </a:r>
            <a:r>
              <a:rPr lang="en-US" dirty="0" err="1"/>
              <a:t>porchetta</a:t>
            </a:r>
            <a:r>
              <a:rPr lang="en-US" dirty="0"/>
              <a:t> andouille fatback chuck ball tip </a:t>
            </a:r>
            <a:r>
              <a:rPr lang="en-US" dirty="0" err="1"/>
              <a:t>cupim</a:t>
            </a:r>
            <a:r>
              <a:rPr lang="en-US" dirty="0"/>
              <a:t> pork chicken </a:t>
            </a:r>
            <a:r>
              <a:rPr lang="en-US" dirty="0" err="1"/>
              <a:t>picanha</a:t>
            </a:r>
            <a:r>
              <a:rPr lang="en-US" dirty="0"/>
              <a:t> brisket pork loin drumstick. Drumstick hamburger sirloin andouille </a:t>
            </a:r>
            <a:r>
              <a:rPr lang="en-US" dirty="0" err="1"/>
              <a:t>shankle</a:t>
            </a:r>
            <a:r>
              <a:rPr lang="en-US" dirty="0"/>
              <a:t>. Pork loin fatback pastrami, spare ribs sausage meatball </a:t>
            </a:r>
            <a:r>
              <a:rPr lang="en-US" dirty="0" err="1"/>
              <a:t>cupim</a:t>
            </a:r>
            <a:r>
              <a:rPr lang="en-US" dirty="0"/>
              <a:t> prosciutto.</a:t>
            </a:r>
          </a:p>
        </p:txBody>
      </p:sp>
      <p:sp>
        <p:nvSpPr>
          <p:cNvPr id="4" name="Curved Left Arrow 3">
            <a:hlinkClick r:id="rId2" action="ppaction://hlinksldjump"/>
          </p:cNvPr>
          <p:cNvSpPr/>
          <p:nvPr/>
        </p:nvSpPr>
        <p:spPr>
          <a:xfrm>
            <a:off x="355600" y="304800"/>
            <a:ext cx="635000" cy="939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646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Slide 3</a:t>
            </a:r>
            <a:endParaRPr lang="en-US" sz="9600" dirty="0"/>
          </a:p>
        </p:txBody>
      </p:sp>
      <p:sp>
        <p:nvSpPr>
          <p:cNvPr id="4" name="Curved Left Arrow 3">
            <a:hlinkClick r:id="rId2" action="ppaction://hlinksldjump"/>
          </p:cNvPr>
          <p:cNvSpPr/>
          <p:nvPr/>
        </p:nvSpPr>
        <p:spPr>
          <a:xfrm>
            <a:off x="355600" y="304800"/>
            <a:ext cx="635000" cy="939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(Skittles) a handfu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756" y="3509963"/>
            <a:ext cx="3900488" cy="292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302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Slide 4</a:t>
            </a:r>
            <a:endParaRPr lang="en-US" sz="9600" dirty="0"/>
          </a:p>
        </p:txBody>
      </p:sp>
      <p:sp>
        <p:nvSpPr>
          <p:cNvPr id="4" name="Curved Left Arrow 3">
            <a:hlinkClick r:id="rId4" action="ppaction://hlinksldjump"/>
          </p:cNvPr>
          <p:cNvSpPr/>
          <p:nvPr/>
        </p:nvSpPr>
        <p:spPr>
          <a:xfrm>
            <a:off x="355600" y="304800"/>
            <a:ext cx="635000" cy="939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voicemai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181600" y="4013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446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8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Slide 5</a:t>
            </a:r>
            <a:endParaRPr lang="en-US" sz="9600" dirty="0"/>
          </a:p>
        </p:txBody>
      </p:sp>
      <p:sp>
        <p:nvSpPr>
          <p:cNvPr id="5" name="Round Diagonal Corner Rectangle 4">
            <a:hlinkClick r:id="rId2" action="ppaction://hlinksldjump"/>
          </p:cNvPr>
          <p:cNvSpPr/>
          <p:nvPr/>
        </p:nvSpPr>
        <p:spPr>
          <a:xfrm>
            <a:off x="609600" y="5232400"/>
            <a:ext cx="2438400" cy="11303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To Slide 6</a:t>
            </a:r>
          </a:p>
          <a:p>
            <a:pPr algn="ctr"/>
            <a:r>
              <a:rPr lang="en-US" dirty="0" smtClean="0"/>
              <a:t>Animations!!!</a:t>
            </a:r>
          </a:p>
        </p:txBody>
      </p:sp>
      <p:sp>
        <p:nvSpPr>
          <p:cNvPr id="6" name="Round Diagonal Corner Rectangle 5">
            <a:hlinkClick r:id="rId3" action="ppaction://hlinksldjump"/>
          </p:cNvPr>
          <p:cNvSpPr/>
          <p:nvPr/>
        </p:nvSpPr>
        <p:spPr>
          <a:xfrm>
            <a:off x="4876800" y="5232400"/>
            <a:ext cx="2438400" cy="11303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To Slide 7</a:t>
            </a:r>
          </a:p>
          <a:p>
            <a:pPr algn="ctr"/>
            <a:r>
              <a:rPr lang="en-US" dirty="0" smtClean="0"/>
              <a:t>Like </a:t>
            </a:r>
            <a:r>
              <a:rPr lang="en-US" dirty="0" err="1" smtClean="0"/>
              <a:t>Youtube</a:t>
            </a:r>
            <a:r>
              <a:rPr lang="en-US" dirty="0" smtClean="0"/>
              <a:t>?</a:t>
            </a:r>
          </a:p>
        </p:txBody>
      </p:sp>
      <p:sp>
        <p:nvSpPr>
          <p:cNvPr id="7" name="Round Diagonal Corner Rectangle 6">
            <a:hlinkClick r:id="rId4" action="ppaction://hlinksldjump"/>
          </p:cNvPr>
          <p:cNvSpPr/>
          <p:nvPr/>
        </p:nvSpPr>
        <p:spPr>
          <a:xfrm>
            <a:off x="9144000" y="5251450"/>
            <a:ext cx="2438400" cy="11303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To Slide 8</a:t>
            </a:r>
          </a:p>
          <a:p>
            <a:pPr algn="ctr"/>
            <a:r>
              <a:rPr lang="en-US" dirty="0" smtClean="0"/>
              <a:t>Site of Sources</a:t>
            </a:r>
            <a:endParaRPr lang="en-US" dirty="0"/>
          </a:p>
        </p:txBody>
      </p:sp>
      <p:sp>
        <p:nvSpPr>
          <p:cNvPr id="3" name="Left Arrow 2">
            <a:hlinkClick r:id="rId5" action="ppaction://hlinksldjump"/>
          </p:cNvPr>
          <p:cNvSpPr/>
          <p:nvPr/>
        </p:nvSpPr>
        <p:spPr>
          <a:xfrm>
            <a:off x="609600" y="369094"/>
            <a:ext cx="1752600" cy="15065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Slide 1</a:t>
            </a:r>
          </a:p>
        </p:txBody>
      </p:sp>
    </p:spTree>
    <p:extLst>
      <p:ext uri="{BB962C8B-B14F-4D97-AF65-F5344CB8AC3E}">
        <p14:creationId xmlns:p14="http://schemas.microsoft.com/office/powerpoint/2010/main" val="261704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Slide 6</a:t>
            </a:r>
            <a:endParaRPr lang="en-US" sz="9600" dirty="0"/>
          </a:p>
        </p:txBody>
      </p:sp>
      <p:sp>
        <p:nvSpPr>
          <p:cNvPr id="4" name="Curved Left Arrow 3">
            <a:hlinkClick r:id="rId2" action="ppaction://hlinksldjump"/>
          </p:cNvPr>
          <p:cNvSpPr/>
          <p:nvPr/>
        </p:nvSpPr>
        <p:spPr>
          <a:xfrm>
            <a:off x="355600" y="304800"/>
            <a:ext cx="635000" cy="939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50" y="3509963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221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Slide 7</a:t>
            </a:r>
            <a:endParaRPr lang="en-US" sz="9600" dirty="0"/>
          </a:p>
        </p:txBody>
      </p:sp>
      <p:sp>
        <p:nvSpPr>
          <p:cNvPr id="4" name="Curved Left Arrow 3">
            <a:hlinkClick r:id="rId3" action="ppaction://hlinksldjump"/>
          </p:cNvPr>
          <p:cNvSpPr/>
          <p:nvPr/>
        </p:nvSpPr>
        <p:spPr>
          <a:xfrm>
            <a:off x="355600" y="304800"/>
            <a:ext cx="635000" cy="939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RT0zB47mPfc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254375" y="3509963"/>
            <a:ext cx="5683250" cy="319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98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Slide 8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https://baconipsum.com/?paras=2&amp;type=all-meat&amp;start-with-lorem=1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http://gamegrumps.wikia.com/wiki/File:Tumblr_n1mygq7JTE1qjfabpo1_500.png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http://oldspice.jfedor.org/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https://commons.wikimedia.org/wiki/Category:Skittles#/media/File:(Skittles)_a_handful.JPG</a:t>
            </a:r>
            <a:endParaRPr lang="en-US" dirty="0" smtClean="0"/>
          </a:p>
          <a:p>
            <a:r>
              <a:rPr lang="en-US" dirty="0" smtClean="0">
                <a:effectLst/>
                <a:hlinkClick r:id="rId6"/>
              </a:rPr>
              <a:t>https://youtu.be/RT0zB47mPfc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urved Left Arrow 3">
            <a:hlinkClick r:id="rId7" action="ppaction://hlinksldjump"/>
          </p:cNvPr>
          <p:cNvSpPr/>
          <p:nvPr/>
        </p:nvSpPr>
        <p:spPr>
          <a:xfrm>
            <a:off x="355600" y="304800"/>
            <a:ext cx="635000" cy="939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61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129</Words>
  <Application>Microsoft Office PowerPoint</Application>
  <PresentationFormat>Widescreen</PresentationFormat>
  <Paragraphs>28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Cabrera, Noel</dc:creator>
  <cp:lastModifiedBy>Cabrera, Noel</cp:lastModifiedBy>
  <cp:revision>7</cp:revision>
  <dcterms:created xsi:type="dcterms:W3CDTF">2016-10-25T00:05:59Z</dcterms:created>
  <dcterms:modified xsi:type="dcterms:W3CDTF">2016-10-25T01:10:09Z</dcterms:modified>
</cp:coreProperties>
</file>