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840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9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6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93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4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618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774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64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09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0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BF5FC-C8A3-43B8-9D20-D80BFBFA1517}" type="datetimeFigureOut">
              <a:rPr lang="en-US" smtClean="0"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F5080-EA05-446C-A876-6D01802F27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82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13" Type="http://schemas.openxmlformats.org/officeDocument/2006/relationships/slide" Target="slide25.xml"/><Relationship Id="rId18" Type="http://schemas.openxmlformats.org/officeDocument/2006/relationships/slide" Target="slide27.xml"/><Relationship Id="rId26" Type="http://schemas.openxmlformats.org/officeDocument/2006/relationships/slide" Target="slide59.xml"/><Relationship Id="rId3" Type="http://schemas.openxmlformats.org/officeDocument/2006/relationships/slide" Target="slide13.xml"/><Relationship Id="rId21" Type="http://schemas.openxmlformats.org/officeDocument/2006/relationships/slide" Target="slide57.xml"/><Relationship Id="rId7" Type="http://schemas.openxmlformats.org/officeDocument/2006/relationships/slide" Target="slide53.xml"/><Relationship Id="rId12" Type="http://schemas.openxmlformats.org/officeDocument/2006/relationships/slide" Target="slide15.xml"/><Relationship Id="rId17" Type="http://schemas.openxmlformats.org/officeDocument/2006/relationships/slide" Target="slide7.xml"/><Relationship Id="rId25" Type="http://schemas.openxmlformats.org/officeDocument/2006/relationships/slide" Target="slide49.xml"/><Relationship Id="rId2" Type="http://schemas.openxmlformats.org/officeDocument/2006/relationships/slide" Target="slide23.xml"/><Relationship Id="rId16" Type="http://schemas.openxmlformats.org/officeDocument/2006/relationships/slide" Target="slide55.xml"/><Relationship Id="rId20" Type="http://schemas.openxmlformats.org/officeDocument/2006/relationships/slide" Target="slide47.xml"/><Relationship Id="rId29" Type="http://schemas.openxmlformats.org/officeDocument/2006/relationships/slide" Target="slide5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3.xml"/><Relationship Id="rId11" Type="http://schemas.openxmlformats.org/officeDocument/2006/relationships/slide" Target="slide11.xml"/><Relationship Id="rId24" Type="http://schemas.openxmlformats.org/officeDocument/2006/relationships/slide" Target="slide39.xml"/><Relationship Id="rId5" Type="http://schemas.openxmlformats.org/officeDocument/2006/relationships/slide" Target="slide33.xml"/><Relationship Id="rId15" Type="http://schemas.openxmlformats.org/officeDocument/2006/relationships/slide" Target="slide5.xml"/><Relationship Id="rId23" Type="http://schemas.openxmlformats.org/officeDocument/2006/relationships/slide" Target="slide29.xml"/><Relationship Id="rId28" Type="http://schemas.openxmlformats.org/officeDocument/2006/relationships/slide" Target="slide61.xml"/><Relationship Id="rId10" Type="http://schemas.openxmlformats.org/officeDocument/2006/relationships/slide" Target="slide9.xml"/><Relationship Id="rId19" Type="http://schemas.openxmlformats.org/officeDocument/2006/relationships/slide" Target="slide37.xml"/><Relationship Id="rId31" Type="http://schemas.openxmlformats.org/officeDocument/2006/relationships/slide" Target="slide31.xml"/><Relationship Id="rId4" Type="http://schemas.openxmlformats.org/officeDocument/2006/relationships/slide" Target="slide3.xml"/><Relationship Id="rId9" Type="http://schemas.openxmlformats.org/officeDocument/2006/relationships/slide" Target="slide17.xml"/><Relationship Id="rId14" Type="http://schemas.openxmlformats.org/officeDocument/2006/relationships/slide" Target="slide35.xml"/><Relationship Id="rId22" Type="http://schemas.openxmlformats.org/officeDocument/2006/relationships/slide" Target="slide19.xml"/><Relationship Id="rId27" Type="http://schemas.openxmlformats.org/officeDocument/2006/relationships/slide" Target="slide21.xml"/><Relationship Id="rId30" Type="http://schemas.openxmlformats.org/officeDocument/2006/relationships/slide" Target="slide4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8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latin typeface="Papyrus" panose="03070502060502030205" pitchFamily="66" charset="0"/>
              </a:rPr>
              <a:t>SKYRIM JEOPARDY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98194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u="sng" dirty="0">
                <a:latin typeface="Papyrus" panose="03070502060502030205" pitchFamily="66" charset="0"/>
                <a:hlinkClick r:id="rId2" action="ppaction://hlinksldjump"/>
              </a:rPr>
              <a:t>START</a:t>
            </a:r>
            <a:endParaRPr lang="en-US" sz="6000" u="sng" dirty="0"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4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NPCs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36171" y="2625725"/>
            <a:ext cx="10515600" cy="18483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dirty="0">
                <a:latin typeface="Papyrus" panose="03070502060502030205" pitchFamily="66" charset="0"/>
              </a:rPr>
              <a:t>What are The Imperials and the Stormcloaks </a:t>
            </a:r>
            <a:endParaRPr lang="en-US" sz="5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110197901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NPCs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100" dirty="0">
                <a:latin typeface="Papyrus" panose="03070502060502030205" pitchFamily="66" charset="0"/>
              </a:rPr>
              <a:t>This Dragon was the right hand to the main bad Dragon in Skyrim</a:t>
            </a:r>
            <a:endParaRPr lang="en-US" sz="5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3280488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NPCs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13014" y="3030970"/>
            <a:ext cx="10515600" cy="1216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</a:t>
            </a:r>
            <a:r>
              <a:rPr lang="en-US" sz="6600">
                <a:latin typeface="Papyrus" panose="03070502060502030205" pitchFamily="66" charset="0"/>
              </a:rPr>
              <a:t>Paarthurnax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148262697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Places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000" dirty="0">
                <a:latin typeface="Papyrus" panose="03070502060502030205" pitchFamily="66" charset="0"/>
              </a:rPr>
              <a:t>The name of the town you first visit in the into of Skyrim</a:t>
            </a:r>
            <a:endParaRPr lang="en-US" sz="4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3742722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Places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40327" y="2947843"/>
            <a:ext cx="11479877" cy="1341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8800" dirty="0">
                <a:latin typeface="Papyrus" panose="03070502060502030205" pitchFamily="66" charset="0"/>
              </a:rPr>
              <a:t>What is </a:t>
            </a:r>
            <a:r>
              <a:rPr lang="en-US" sz="8800" dirty="0" err="1">
                <a:latin typeface="Papyrus" panose="03070502060502030205" pitchFamily="66" charset="0"/>
              </a:rPr>
              <a:t>Helgen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179755310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Places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1849313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The name of the first village the character is tasked with going to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3727074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Places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061607"/>
            <a:ext cx="10515600" cy="1235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Riverwood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376584957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Places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134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There are this number of major cities in Skyrim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3382094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Places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26378" y="3017611"/>
            <a:ext cx="3946071" cy="9747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9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325876609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Places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1984978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city is where a woman is assassinated the first time you step into the city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1094964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96348" y="271558"/>
            <a:ext cx="189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</a:rPr>
              <a:t>Places</a:t>
            </a:r>
            <a:endParaRPr lang="en-US" sz="9600" dirty="0">
              <a:latin typeface="Papyrus" panose="03070502060502030205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94" y="171603"/>
            <a:ext cx="18959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</a:rPr>
              <a:t>NPCs</a:t>
            </a:r>
            <a:endParaRPr lang="en-US" sz="9600" dirty="0">
              <a:latin typeface="Papyrus" panose="03070502060502030205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7486" y="259781"/>
            <a:ext cx="18791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</a:rPr>
              <a:t>Magic</a:t>
            </a:r>
            <a:endParaRPr lang="en-US" sz="9600" dirty="0">
              <a:latin typeface="Papyrus" panose="03070502060502030205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5796" y="-12725"/>
            <a:ext cx="37694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</a:rPr>
              <a:t>Weap-</a:t>
            </a:r>
          </a:p>
          <a:p>
            <a:pPr algn="ctr"/>
            <a:r>
              <a:rPr lang="en-US" sz="4400" dirty="0">
                <a:latin typeface="Papyrus" panose="03070502060502030205" pitchFamily="66" charset="0"/>
              </a:rPr>
              <a:t>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3982" y="-27859"/>
            <a:ext cx="21643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</a:rPr>
              <a:t>Weak-nesses</a:t>
            </a:r>
            <a:endParaRPr lang="en-US" sz="9600" dirty="0">
              <a:latin typeface="Papyrus" panose="03070502060502030205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88341" y="178131"/>
            <a:ext cx="22566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</a:rPr>
              <a:t>Armor</a:t>
            </a:r>
            <a:endParaRPr lang="en-US" sz="9600" dirty="0">
              <a:latin typeface="Papyrus" panose="03070502060502030205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6477" y="1324818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" action="ppaction://hlinksldjump"/>
              </a:rPr>
              <a:t>$200</a:t>
            </a:r>
            <a:endParaRPr lang="en-US" sz="44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952397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1327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33027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841870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966744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0" y="1211047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227579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3314167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0" y="4533367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0" y="5740375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62267" y="1329567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3" action="ppaction://hlinksldjump"/>
              </a:rPr>
              <a:t>$200</a:t>
            </a:r>
            <a:endParaRPr lang="en-US" sz="4400" dirty="0"/>
          </a:p>
        </p:txBody>
      </p:sp>
      <p:sp>
        <p:nvSpPr>
          <p:cNvPr id="25" name="TextBox 24"/>
          <p:cNvSpPr txBox="1"/>
          <p:nvPr/>
        </p:nvSpPr>
        <p:spPr>
          <a:xfrm>
            <a:off x="253965" y="1329567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4" action="ppaction://hlinksldjump"/>
              </a:rPr>
              <a:t>$200</a:t>
            </a:r>
            <a:endParaRPr lang="en-US" sz="4400" dirty="0"/>
          </a:p>
        </p:txBody>
      </p:sp>
      <p:sp>
        <p:nvSpPr>
          <p:cNvPr id="26" name="TextBox 25"/>
          <p:cNvSpPr txBox="1"/>
          <p:nvPr/>
        </p:nvSpPr>
        <p:spPr>
          <a:xfrm>
            <a:off x="5790405" y="1324817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5" action="ppaction://hlinksldjump"/>
              </a:rPr>
              <a:t>$200</a:t>
            </a:r>
            <a:endParaRPr lang="en-US" sz="4400" dirty="0"/>
          </a:p>
        </p:txBody>
      </p:sp>
      <p:sp>
        <p:nvSpPr>
          <p:cNvPr id="27" name="TextBox 26"/>
          <p:cNvSpPr txBox="1"/>
          <p:nvPr/>
        </p:nvSpPr>
        <p:spPr>
          <a:xfrm>
            <a:off x="7866183" y="1324816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6" action="ppaction://hlinksldjump"/>
              </a:rPr>
              <a:t>$200</a:t>
            </a:r>
            <a:endParaRPr lang="en-US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10076362" y="1324110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7" action="ppaction://hlinksldjump"/>
              </a:rPr>
              <a:t>$200</a:t>
            </a:r>
            <a:endParaRPr lang="en-US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7942762" y="2386229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8" action="ppaction://hlinksldjump"/>
              </a:rPr>
              <a:t>$400</a:t>
            </a:r>
            <a:endParaRPr lang="en-US" sz="4400" dirty="0"/>
          </a:p>
        </p:txBody>
      </p:sp>
      <p:sp>
        <p:nvSpPr>
          <p:cNvPr id="30" name="TextBox 29"/>
          <p:cNvSpPr txBox="1"/>
          <p:nvPr/>
        </p:nvSpPr>
        <p:spPr>
          <a:xfrm>
            <a:off x="2058052" y="3580376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9" action="ppaction://hlinksldjump"/>
              </a:rPr>
              <a:t>$600</a:t>
            </a:r>
            <a:endParaRPr lang="en-US" sz="4400" dirty="0"/>
          </a:p>
        </p:txBody>
      </p:sp>
      <p:sp>
        <p:nvSpPr>
          <p:cNvPr id="31" name="TextBox 30"/>
          <p:cNvSpPr txBox="1"/>
          <p:nvPr/>
        </p:nvSpPr>
        <p:spPr>
          <a:xfrm>
            <a:off x="255951" y="4714189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0" action="ppaction://hlinksldjump"/>
              </a:rPr>
              <a:t>$800</a:t>
            </a:r>
            <a:endParaRPr lang="en-US" sz="4400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832211"/>
            <a:ext cx="1930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1" action="ppaction://hlinksldjump"/>
              </a:rPr>
              <a:t>$1,000</a:t>
            </a:r>
            <a:endParaRPr lang="en-US" sz="4400" dirty="0"/>
          </a:p>
        </p:txBody>
      </p:sp>
      <p:sp>
        <p:nvSpPr>
          <p:cNvPr id="33" name="TextBox 32"/>
          <p:cNvSpPr txBox="1"/>
          <p:nvPr/>
        </p:nvSpPr>
        <p:spPr>
          <a:xfrm>
            <a:off x="2013357" y="2386230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2" action="ppaction://hlinksldjump"/>
              </a:rPr>
              <a:t>$400</a:t>
            </a:r>
            <a:endParaRPr lang="en-US" sz="4400" dirty="0"/>
          </a:p>
        </p:txBody>
      </p:sp>
      <p:sp>
        <p:nvSpPr>
          <p:cNvPr id="34" name="TextBox 33"/>
          <p:cNvSpPr txBox="1"/>
          <p:nvPr/>
        </p:nvSpPr>
        <p:spPr>
          <a:xfrm>
            <a:off x="3759502" y="2406335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3" action="ppaction://hlinksldjump"/>
              </a:rPr>
              <a:t>$400</a:t>
            </a:r>
            <a:endParaRPr lang="en-US" sz="4400" dirty="0"/>
          </a:p>
        </p:txBody>
      </p:sp>
      <p:sp>
        <p:nvSpPr>
          <p:cNvPr id="35" name="TextBox 34"/>
          <p:cNvSpPr txBox="1"/>
          <p:nvPr/>
        </p:nvSpPr>
        <p:spPr>
          <a:xfrm>
            <a:off x="5733027" y="2390816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4" action="ppaction://hlinksldjump"/>
              </a:rPr>
              <a:t>$400</a:t>
            </a:r>
            <a:endParaRPr lang="en-US" sz="4400" dirty="0"/>
          </a:p>
        </p:txBody>
      </p:sp>
      <p:sp>
        <p:nvSpPr>
          <p:cNvPr id="36" name="TextBox 35"/>
          <p:cNvSpPr txBox="1"/>
          <p:nvPr/>
        </p:nvSpPr>
        <p:spPr>
          <a:xfrm>
            <a:off x="262840" y="2440547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5" action="ppaction://hlinksldjump"/>
              </a:rPr>
              <a:t>$400</a:t>
            </a:r>
            <a:endParaRPr lang="en-US" sz="4400" dirty="0"/>
          </a:p>
        </p:txBody>
      </p:sp>
      <p:sp>
        <p:nvSpPr>
          <p:cNvPr id="37" name="TextBox 36"/>
          <p:cNvSpPr txBox="1"/>
          <p:nvPr/>
        </p:nvSpPr>
        <p:spPr>
          <a:xfrm>
            <a:off x="10136211" y="2422095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6" action="ppaction://hlinksldjump"/>
              </a:rPr>
              <a:t>$400</a:t>
            </a:r>
            <a:endParaRPr lang="en-US" sz="4400" dirty="0"/>
          </a:p>
        </p:txBody>
      </p:sp>
      <p:sp>
        <p:nvSpPr>
          <p:cNvPr id="39" name="TextBox 38"/>
          <p:cNvSpPr txBox="1"/>
          <p:nvPr/>
        </p:nvSpPr>
        <p:spPr>
          <a:xfrm>
            <a:off x="262840" y="3570913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7" action="ppaction://hlinksldjump"/>
              </a:rPr>
              <a:t>$600</a:t>
            </a:r>
            <a:endParaRPr lang="en-US" sz="4400" dirty="0"/>
          </a:p>
        </p:txBody>
      </p:sp>
      <p:sp>
        <p:nvSpPr>
          <p:cNvPr id="40" name="TextBox 39"/>
          <p:cNvSpPr txBox="1"/>
          <p:nvPr/>
        </p:nvSpPr>
        <p:spPr>
          <a:xfrm>
            <a:off x="3749828" y="3545143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8" action="ppaction://hlinksldjump"/>
              </a:rPr>
              <a:t>$600</a:t>
            </a:r>
            <a:endParaRPr lang="en-US" sz="4400" dirty="0"/>
          </a:p>
        </p:txBody>
      </p:sp>
      <p:sp>
        <p:nvSpPr>
          <p:cNvPr id="41" name="TextBox 40"/>
          <p:cNvSpPr txBox="1"/>
          <p:nvPr/>
        </p:nvSpPr>
        <p:spPr>
          <a:xfrm>
            <a:off x="5760195" y="3542414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19" action="ppaction://hlinksldjump"/>
              </a:rPr>
              <a:t>$600</a:t>
            </a:r>
            <a:endParaRPr lang="en-US" sz="4400" dirty="0"/>
          </a:p>
        </p:txBody>
      </p:sp>
      <p:sp>
        <p:nvSpPr>
          <p:cNvPr id="42" name="TextBox 41"/>
          <p:cNvSpPr txBox="1"/>
          <p:nvPr/>
        </p:nvSpPr>
        <p:spPr>
          <a:xfrm>
            <a:off x="7958585" y="3566798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0" action="ppaction://hlinksldjump"/>
              </a:rPr>
              <a:t>$600</a:t>
            </a:r>
            <a:endParaRPr lang="en-US" sz="4400" dirty="0"/>
          </a:p>
        </p:txBody>
      </p:sp>
      <p:sp>
        <p:nvSpPr>
          <p:cNvPr id="43" name="TextBox 42"/>
          <p:cNvSpPr txBox="1"/>
          <p:nvPr/>
        </p:nvSpPr>
        <p:spPr>
          <a:xfrm>
            <a:off x="10136863" y="3528836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1" action="ppaction://hlinksldjump"/>
              </a:rPr>
              <a:t>$600</a:t>
            </a:r>
            <a:endParaRPr lang="en-US" sz="4400" dirty="0"/>
          </a:p>
        </p:txBody>
      </p:sp>
      <p:sp>
        <p:nvSpPr>
          <p:cNvPr id="45" name="TextBox 44"/>
          <p:cNvSpPr txBox="1"/>
          <p:nvPr/>
        </p:nvSpPr>
        <p:spPr>
          <a:xfrm>
            <a:off x="2064153" y="4714189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2" action="ppaction://hlinksldjump"/>
              </a:rPr>
              <a:t>$800</a:t>
            </a:r>
            <a:endParaRPr lang="en-US" sz="4400" dirty="0"/>
          </a:p>
        </p:txBody>
      </p:sp>
      <p:sp>
        <p:nvSpPr>
          <p:cNvPr id="46" name="TextBox 45"/>
          <p:cNvSpPr txBox="1"/>
          <p:nvPr/>
        </p:nvSpPr>
        <p:spPr>
          <a:xfrm>
            <a:off x="3866086" y="4764342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3" action="ppaction://hlinksldjump"/>
              </a:rPr>
              <a:t>$800</a:t>
            </a:r>
            <a:endParaRPr lang="en-US" sz="4400" dirty="0"/>
          </a:p>
        </p:txBody>
      </p:sp>
      <p:sp>
        <p:nvSpPr>
          <p:cNvPr id="47" name="TextBox 46"/>
          <p:cNvSpPr txBox="1"/>
          <p:nvPr/>
        </p:nvSpPr>
        <p:spPr>
          <a:xfrm>
            <a:off x="5747687" y="4768458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4" action="ppaction://hlinksldjump"/>
              </a:rPr>
              <a:t>$800</a:t>
            </a:r>
            <a:endParaRPr lang="en-US" sz="4400" dirty="0"/>
          </a:p>
        </p:txBody>
      </p:sp>
      <p:sp>
        <p:nvSpPr>
          <p:cNvPr id="48" name="TextBox 47"/>
          <p:cNvSpPr txBox="1"/>
          <p:nvPr/>
        </p:nvSpPr>
        <p:spPr>
          <a:xfrm>
            <a:off x="7812793" y="4770480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5" action="ppaction://hlinksldjump"/>
              </a:rPr>
              <a:t>$800</a:t>
            </a:r>
            <a:endParaRPr lang="en-US" sz="4400" dirty="0"/>
          </a:p>
        </p:txBody>
      </p:sp>
      <p:sp>
        <p:nvSpPr>
          <p:cNvPr id="49" name="TextBox 48"/>
          <p:cNvSpPr txBox="1"/>
          <p:nvPr/>
        </p:nvSpPr>
        <p:spPr>
          <a:xfrm>
            <a:off x="10169724" y="4707459"/>
            <a:ext cx="1530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6" action="ppaction://hlinksldjump"/>
              </a:rPr>
              <a:t>$800</a:t>
            </a:r>
            <a:endParaRPr lang="en-US" sz="4400" dirty="0"/>
          </a:p>
        </p:txBody>
      </p:sp>
      <p:sp>
        <p:nvSpPr>
          <p:cNvPr id="50" name="TextBox 49"/>
          <p:cNvSpPr txBox="1"/>
          <p:nvPr/>
        </p:nvSpPr>
        <p:spPr>
          <a:xfrm>
            <a:off x="1916879" y="5798326"/>
            <a:ext cx="1930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7" action="ppaction://hlinksldjump"/>
              </a:rPr>
              <a:t>$1,000</a:t>
            </a:r>
            <a:endParaRPr lang="en-US" sz="4400" dirty="0"/>
          </a:p>
        </p:txBody>
      </p:sp>
      <p:sp>
        <p:nvSpPr>
          <p:cNvPr id="53" name="TextBox 52"/>
          <p:cNvSpPr txBox="1"/>
          <p:nvPr/>
        </p:nvSpPr>
        <p:spPr>
          <a:xfrm>
            <a:off x="10170093" y="5866062"/>
            <a:ext cx="1930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8" action="ppaction://hlinksldjump"/>
              </a:rPr>
              <a:t>$1,000</a:t>
            </a:r>
            <a:endParaRPr lang="en-US" sz="4400" dirty="0"/>
          </a:p>
        </p:txBody>
      </p:sp>
      <p:sp>
        <p:nvSpPr>
          <p:cNvPr id="54" name="TextBox 53"/>
          <p:cNvSpPr txBox="1"/>
          <p:nvPr/>
        </p:nvSpPr>
        <p:spPr>
          <a:xfrm>
            <a:off x="7926520" y="5836943"/>
            <a:ext cx="1930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29" action="ppaction://hlinksldjump"/>
              </a:rPr>
              <a:t>$1,000</a:t>
            </a:r>
            <a:endParaRPr lang="en-US" sz="4400" dirty="0"/>
          </a:p>
        </p:txBody>
      </p:sp>
      <p:sp>
        <p:nvSpPr>
          <p:cNvPr id="55" name="TextBox 54"/>
          <p:cNvSpPr txBox="1"/>
          <p:nvPr/>
        </p:nvSpPr>
        <p:spPr>
          <a:xfrm>
            <a:off x="5842032" y="5836943"/>
            <a:ext cx="1930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30" action="ppaction://hlinksldjump"/>
              </a:rPr>
              <a:t>$1,000</a:t>
            </a:r>
            <a:endParaRPr lang="en-US" sz="4400" dirty="0"/>
          </a:p>
        </p:txBody>
      </p:sp>
      <p:sp>
        <p:nvSpPr>
          <p:cNvPr id="56" name="TextBox 55"/>
          <p:cNvSpPr txBox="1"/>
          <p:nvPr/>
        </p:nvSpPr>
        <p:spPr>
          <a:xfrm>
            <a:off x="3799064" y="5840331"/>
            <a:ext cx="1930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Papyrus" panose="03070502060502030205" pitchFamily="66" charset="0"/>
                <a:hlinkClick r:id="rId31" action="ppaction://hlinksldjump"/>
              </a:rPr>
              <a:t>$1,000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505281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Places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038302"/>
            <a:ext cx="10515600" cy="1023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</a:t>
            </a:r>
            <a:r>
              <a:rPr lang="en-US" sz="6600" dirty="0" err="1">
                <a:latin typeface="Papyrus" panose="03070502060502030205" pitchFamily="66" charset="0"/>
              </a:rPr>
              <a:t>Markarth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4131656937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Places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place is the equivalent of Skyrim heaven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2456864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Places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903710"/>
            <a:ext cx="10515600" cy="1050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</a:t>
            </a:r>
            <a:r>
              <a:rPr lang="en-US" sz="6600" dirty="0" err="1">
                <a:latin typeface="Papyrus" panose="03070502060502030205" pitchFamily="66" charset="0"/>
              </a:rPr>
              <a:t>Sovngarde</a:t>
            </a:r>
            <a:endParaRPr lang="en-US" sz="6600" dirty="0">
              <a:latin typeface="Papyrus" panose="03070502060502030205" pitchFamily="66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3753" y="8757"/>
            <a:ext cx="29482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554980677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Magic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3" y="2557272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In Skyrim this type of magic is also called healing magic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</a:rPr>
              <a:t>Click </a:t>
            </a:r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here</a:t>
            </a:r>
            <a:r>
              <a:rPr lang="en-US" sz="2400" u="sng" dirty="0">
                <a:latin typeface="Papyrus" panose="03070502060502030205" pitchFamily="66" charset="0"/>
              </a:rPr>
              <a:t>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18277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Magic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22960" y="304911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Restoration magic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0"/>
            <a:ext cx="2479182" cy="991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717075395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Magic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These 3 elements are the main branches in the school of Destruction 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8813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Magic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197225"/>
            <a:ext cx="10515600" cy="1175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Fire, Ice, Electricity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163305"/>
            <a:ext cx="2479182" cy="905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431610952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Magic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school of magic allows the user to summon spirts and other monsters to fight for them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90695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Magic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874482"/>
            <a:ext cx="10515600" cy="1149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Conjugation magic 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8"/>
            <a:ext cx="2479182" cy="1008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3989980092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Magic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is the first magic tome that the player can pick up in Skyrim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328473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7572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>
                <a:latin typeface="Papyrus" panose="03070502060502030205" pitchFamily="66" charset="0"/>
              </a:rPr>
              <a:t>NPCs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305" y="2224870"/>
            <a:ext cx="10263389" cy="2888043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dirty="0">
                <a:latin typeface="Papyrus" panose="03070502060502030205" pitchFamily="66" charset="0"/>
              </a:rPr>
              <a:t>Name that the natives of Skyrim give the character you play as.</a:t>
            </a:r>
            <a:endParaRPr lang="en-US" sz="4400" dirty="0">
              <a:latin typeface="Papyrus" panose="03070502060502030205" pitchFamily="66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2482" y="5112913"/>
            <a:ext cx="54604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32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32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3200" u="sng" dirty="0"/>
          </a:p>
        </p:txBody>
      </p:sp>
      <p:sp>
        <p:nvSpPr>
          <p:cNvPr id="4" name="Right Arrow 3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3858819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Magic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54110" y="3425825"/>
            <a:ext cx="10515600" cy="1136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Sparks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99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1209545664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Magic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race is commonly chosen for a mage playthrough and this race can regenerate </a:t>
            </a:r>
            <a:r>
              <a:rPr lang="en-US" sz="6600" dirty="0" err="1">
                <a:latin typeface="Papyrus" panose="03070502060502030205" pitchFamily="66" charset="0"/>
              </a:rPr>
              <a:t>magicka</a:t>
            </a:r>
            <a:r>
              <a:rPr lang="en-US" sz="6600" dirty="0">
                <a:latin typeface="Papyrus" panose="03070502060502030205" pitchFamily="66" charset="0"/>
              </a:rPr>
              <a:t> very quickly  </a:t>
            </a:r>
            <a:endParaRPr lang="en-US" sz="6600" dirty="0"/>
          </a:p>
          <a:p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318567" y="8757"/>
            <a:ext cx="28734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129385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Magic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815666"/>
            <a:ext cx="10515600" cy="1226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High Elf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18567" y="8758"/>
            <a:ext cx="2873434" cy="9185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1655124381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Weapons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weapon is the first weapon the player picks up in Skyrim 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</a:t>
            </a:r>
            <a:r>
              <a:rPr lang="en-US" sz="2400" u="sng" dirty="0">
                <a:latin typeface="Papyrus" panose="03070502060502030205" pitchFamily="66" charset="0"/>
              </a:rPr>
              <a:t>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76786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Weapons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22960" y="2950894"/>
            <a:ext cx="10515600" cy="9562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Iron Axe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572524647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2" y="8758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Weapons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weapon type is the smallest in size</a:t>
            </a:r>
            <a:endParaRPr lang="en-US" sz="6600" dirty="0"/>
          </a:p>
          <a:p>
            <a:endParaRPr lang="en-US" sz="6600" dirty="0"/>
          </a:p>
          <a:p>
            <a:endParaRPr lang="en-US" sz="66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407342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Weapons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22960" y="3400839"/>
            <a:ext cx="10515600" cy="1200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Daggers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1886614470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Weapons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two handed weapon type is the heaviest and slowest in Skyrim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13222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Weapons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22960" y="3429000"/>
            <a:ext cx="10515600" cy="1046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Warhammer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027524732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Weapons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unique dagger has a chance to instantly kill it’s target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24888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>
                <a:latin typeface="Papyrus" panose="03070502060502030205" pitchFamily="66" charset="0"/>
              </a:rPr>
              <a:t>Answer: NPCs</a:t>
            </a:r>
            <a:endParaRPr lang="en-US" sz="6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3003200"/>
            <a:ext cx="10515600" cy="1271143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>
                <a:latin typeface="Papyrus" panose="03070502060502030205" pitchFamily="66" charset="0"/>
              </a:rPr>
              <a:t>What is Dragon Born (</a:t>
            </a:r>
            <a:r>
              <a:rPr lang="en-US" sz="5400" dirty="0" err="1">
                <a:latin typeface="Papyrus" panose="03070502060502030205" pitchFamily="66" charset="0"/>
              </a:rPr>
              <a:t>Dovahkiin</a:t>
            </a:r>
            <a:r>
              <a:rPr lang="en-US" sz="5400" dirty="0">
                <a:latin typeface="Papyrus" panose="03070502060502030205" pitchFamily="66" charset="0"/>
              </a:rPr>
              <a:t>)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029306327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Weapons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400839"/>
            <a:ext cx="10515600" cy="1200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</a:t>
            </a:r>
            <a:r>
              <a:rPr lang="en-US" sz="6600" dirty="0" err="1">
                <a:latin typeface="Papyrus" panose="03070502060502030205" pitchFamily="66" charset="0"/>
              </a:rPr>
              <a:t>Mehrunes</a:t>
            </a:r>
            <a:r>
              <a:rPr lang="en-US" sz="6600" dirty="0">
                <a:latin typeface="Papyrus" panose="03070502060502030205" pitchFamily="66" charset="0"/>
              </a:rPr>
              <a:t>’ Razor</a:t>
            </a:r>
            <a:endParaRPr lang="en-US" sz="6600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4135922027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Weapons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staff can cast random affects on the target it was cast on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350063" y="8757"/>
            <a:ext cx="28419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164985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Weapons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22960" y="3342884"/>
            <a:ext cx="10515600" cy="1316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The </a:t>
            </a:r>
            <a:r>
              <a:rPr lang="en-US" sz="6600" dirty="0" err="1">
                <a:latin typeface="Papyrus" panose="03070502060502030205" pitchFamily="66" charset="0"/>
              </a:rPr>
              <a:t>Wabbajack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50062" y="8757"/>
            <a:ext cx="28419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1222723652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Weaknesses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 err="1">
                <a:latin typeface="Papyrus" panose="03070502060502030205" pitchFamily="66" charset="0"/>
              </a:rPr>
              <a:t>Draugr</a:t>
            </a:r>
            <a:r>
              <a:rPr lang="en-US" sz="6600" dirty="0">
                <a:latin typeface="Papyrus" panose="03070502060502030205" pitchFamily="66" charset="0"/>
              </a:rPr>
              <a:t> are extremely susceptible to this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34372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Weaknesses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419341"/>
            <a:ext cx="10515600" cy="1097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Flames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046965836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Weaknesses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Dragons are extremely susceptible to this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171166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Weaknesses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420157"/>
            <a:ext cx="10515600" cy="1162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Electricity (Shock)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2659392325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Weaknesses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Melee enemies are adversely affected by this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3048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Weaknesses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873621"/>
            <a:ext cx="10515600" cy="1110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Frost (Ice)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2077196917"/>
      </p:ext>
    </p:extLst>
  </p:cSld>
  <p:clrMapOvr>
    <a:masterClrMapping/>
  </p:clrMapOvr>
  <p:transition spd="slow"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Weaknesses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Mages are adversely affected by this 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321096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NPCs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The name of the evil dragon is the main story line of the game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15005543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Weaknesses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413718"/>
            <a:ext cx="10515600" cy="1175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Electricity (Shock)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2400228099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Weaknesses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shout weakens the targets armor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309031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Weaknesses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438704"/>
            <a:ext cx="10515600" cy="1072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Marked for Death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1611411721"/>
      </p:ext>
    </p:extLst>
  </p:cSld>
  <p:clrMapOvr>
    <a:masterClrMapping/>
  </p:clrMapOvr>
  <p:transition spd="slow"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Armor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These are the 2 type of armor variants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3229043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Armor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420157"/>
            <a:ext cx="10515600" cy="18215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Heavy and Light armor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4212978358"/>
      </p:ext>
    </p:extLst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Armor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armor type is not optimal to sneak with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32718293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Armor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375081"/>
            <a:ext cx="10515600" cy="1252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Heavy armor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1508167647"/>
      </p:ext>
    </p:extLst>
  </p:cSld>
  <p:clrMapOvr>
    <a:masterClrMapping/>
  </p:clrMapOvr>
  <p:transition spd="slow"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Armor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armor variant drains less stamina when sprinting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828946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Armor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802787"/>
            <a:ext cx="10515600" cy="1252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Light armor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3598085412"/>
      </p:ext>
    </p:extLst>
  </p:cSld>
  <p:clrMapOvr>
    <a:masterClrMapping/>
  </p:clrMapOvr>
  <p:transition spd="slow"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Armor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1"/>
            <a:ext cx="10263389" cy="2192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unique armor is found at Hag’s End 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219474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NPCs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" y="3246211"/>
            <a:ext cx="12053454" cy="99921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dirty="0">
                <a:latin typeface="Papyrus" panose="03070502060502030205" pitchFamily="66" charset="0"/>
              </a:rPr>
              <a:t>What is Alduin</a:t>
            </a:r>
            <a:endParaRPr lang="en-US" sz="5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1453158451"/>
      </p:ext>
    </p:extLst>
  </p:cSld>
  <p:clrMapOvr>
    <a:masterClrMapping/>
  </p:clrMapOvr>
  <p:transition spd="slow"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Armor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880060"/>
            <a:ext cx="10515600" cy="17995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Ancient Shrouded Armor 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626892630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Armor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218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This armor is given to the master of the Thieves Guild 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1096227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Armor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420156"/>
            <a:ext cx="10515600" cy="17166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What is Guild Master’s Armor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47031" y="8757"/>
            <a:ext cx="29449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$1,000</a:t>
            </a:r>
          </a:p>
        </p:txBody>
      </p:sp>
    </p:spTree>
    <p:extLst>
      <p:ext uri="{BB962C8B-B14F-4D97-AF65-F5344CB8AC3E}">
        <p14:creationId xmlns:p14="http://schemas.microsoft.com/office/powerpoint/2010/main" val="87191536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NPCs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3" y="1885950"/>
            <a:ext cx="10263389" cy="3273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dirty="0">
                <a:latin typeface="Papyrus" panose="03070502060502030205" pitchFamily="66" charset="0"/>
              </a:rPr>
              <a:t>These 4 NPCs are the master of the voice</a:t>
            </a:r>
            <a:endParaRPr lang="en-US" sz="7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3125546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Answer: NPCs</a:t>
            </a:r>
            <a:endParaRPr lang="en-US" sz="6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22960" y="2844973"/>
            <a:ext cx="10515600" cy="3562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dirty="0">
                <a:latin typeface="Papyrus" panose="03070502060502030205" pitchFamily="66" charset="0"/>
              </a:rPr>
              <a:t>What is the Gray beards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ight Arrow 9">
            <a:hlinkClick r:id="rId2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87984117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NPCs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64305" y="2224870"/>
            <a:ext cx="10263389" cy="288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dirty="0">
                <a:latin typeface="Papyrus" panose="03070502060502030205" pitchFamily="66" charset="0"/>
              </a:rPr>
              <a:t>The names of the 2 major forces fighting in Skyrim</a:t>
            </a:r>
            <a:endParaRPr lang="en-US" sz="6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32226" y="5385292"/>
            <a:ext cx="3727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Click here for the answer:</a:t>
            </a:r>
          </a:p>
          <a:p>
            <a:pPr algn="ctr"/>
            <a:endParaRPr lang="en-US" sz="2400" u="sng" dirty="0">
              <a:latin typeface="Papyrus" panose="03070502060502030205" pitchFamily="66" charset="0"/>
              <a:hlinkClick r:id="rId2" action="ppaction://hlinksldjump"/>
            </a:endParaRPr>
          </a:p>
          <a:p>
            <a:pPr algn="ctr"/>
            <a:r>
              <a:rPr lang="en-US" sz="2400" u="sng" dirty="0">
                <a:latin typeface="Papyrus" panose="03070502060502030205" pitchFamily="66" charset="0"/>
                <a:hlinkClick r:id="rId2" action="ppaction://hlinksldjump"/>
              </a:rPr>
              <a:t>Answer</a:t>
            </a:r>
            <a:endParaRPr lang="en-US" sz="2400" u="sng" dirty="0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flipH="1">
            <a:off x="170688" y="151242"/>
            <a:ext cx="1304544" cy="100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2818" y="8757"/>
            <a:ext cx="24791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latin typeface="Papyrus" panose="03070502060502030205" pitchFamily="66" charset="0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419232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FFFFF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1100</TotalTime>
  <Words>971</Words>
  <Application>Microsoft Office PowerPoint</Application>
  <PresentationFormat>Widescreen</PresentationFormat>
  <Paragraphs>420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Calibri</vt:lpstr>
      <vt:lpstr>Calibri Light</vt:lpstr>
      <vt:lpstr>Papyrus</vt:lpstr>
      <vt:lpstr>Office Theme</vt:lpstr>
      <vt:lpstr>SKYRIM JEOPARDY</vt:lpstr>
      <vt:lpstr>PowerPoint Presentation</vt:lpstr>
      <vt:lpstr>NPCs</vt:lpstr>
      <vt:lpstr>Answer: NPCs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Sepanak</dc:creator>
  <cp:lastModifiedBy>James</cp:lastModifiedBy>
  <cp:revision>71</cp:revision>
  <dcterms:created xsi:type="dcterms:W3CDTF">2016-11-30T02:55:39Z</dcterms:created>
  <dcterms:modified xsi:type="dcterms:W3CDTF">2016-12-13T02:56:45Z</dcterms:modified>
</cp:coreProperties>
</file>