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4" r:id="rId6"/>
    <p:sldId id="265" r:id="rId7"/>
    <p:sldId id="260" r:id="rId8"/>
    <p:sldId id="270" r:id="rId9"/>
    <p:sldId id="261" r:id="rId10"/>
    <p:sldId id="271" r:id="rId11"/>
    <p:sldId id="262" r:id="rId12"/>
    <p:sldId id="272" r:id="rId13"/>
    <p:sldId id="263" r:id="rId14"/>
    <p:sldId id="273" r:id="rId15"/>
    <p:sldId id="266" r:id="rId16"/>
    <p:sldId id="267" r:id="rId17"/>
    <p:sldId id="268" r:id="rId18"/>
    <p:sldId id="26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767171"/>
    <a:srgbClr val="462006"/>
    <a:srgbClr val="FFD966"/>
    <a:srgbClr val="0EEF03"/>
    <a:srgbClr val="AFABAB"/>
    <a:srgbClr val="C769AC"/>
    <a:srgbClr val="7F7F7F"/>
    <a:srgbClr val="F93737"/>
    <a:srgbClr val="E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384" autoAdjust="0"/>
  </p:normalViewPr>
  <p:slideViewPr>
    <p:cSldViewPr snapToGrid="0">
      <p:cViewPr>
        <p:scale>
          <a:sx n="70" d="100"/>
          <a:sy n="70" d="100"/>
        </p:scale>
        <p:origin x="18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1E9E-13E8-4DF3-ABD0-76F0685818D2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88E2-382A-47C2-B05D-47E33A7FD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83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1E9E-13E8-4DF3-ABD0-76F0685818D2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88E2-382A-47C2-B05D-47E33A7FD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958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1E9E-13E8-4DF3-ABD0-76F0685818D2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88E2-382A-47C2-B05D-47E33A7FD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50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1E9E-13E8-4DF3-ABD0-76F0685818D2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88E2-382A-47C2-B05D-47E33A7FD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716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1E9E-13E8-4DF3-ABD0-76F0685818D2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88E2-382A-47C2-B05D-47E33A7FD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666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1E9E-13E8-4DF3-ABD0-76F0685818D2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88E2-382A-47C2-B05D-47E33A7FD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606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1E9E-13E8-4DF3-ABD0-76F0685818D2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88E2-382A-47C2-B05D-47E33A7FD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913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1E9E-13E8-4DF3-ABD0-76F0685818D2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88E2-382A-47C2-B05D-47E33A7FD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54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1E9E-13E8-4DF3-ABD0-76F0685818D2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88E2-382A-47C2-B05D-47E33A7FD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598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1E9E-13E8-4DF3-ABD0-76F0685818D2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88E2-382A-47C2-B05D-47E33A7FD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068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1E9E-13E8-4DF3-ABD0-76F0685818D2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88E2-382A-47C2-B05D-47E33A7FD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874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21E9E-13E8-4DF3-ABD0-76F0685818D2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888E2-382A-47C2-B05D-47E33A7FD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08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HIVkk-5MkSg" TargetMode="Externa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IVkk-5MkSg" TargetMode="External"/><Relationship Id="rId2" Type="http://schemas.openxmlformats.org/officeDocument/2006/relationships/hyperlink" Target="https://archive.org/details/Free_20s_Jazz_Collectio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1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rot="21049858">
            <a:off x="389861" y="1177939"/>
            <a:ext cx="65955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Interactive Multimedia</a:t>
            </a:r>
          </a:p>
        </p:txBody>
      </p:sp>
      <p:sp>
        <p:nvSpPr>
          <p:cNvPr id="6" name="Rectangle 5"/>
          <p:cNvSpPr/>
          <p:nvPr/>
        </p:nvSpPr>
        <p:spPr>
          <a:xfrm rot="21049858">
            <a:off x="1794528" y="2930921"/>
            <a:ext cx="39483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By James Sepanak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402692" y="1802373"/>
            <a:ext cx="3193960" cy="3181082"/>
            <a:chOff x="8402692" y="1802373"/>
            <a:chExt cx="3193960" cy="3181082"/>
          </a:xfrm>
        </p:grpSpPr>
        <p:sp>
          <p:nvSpPr>
            <p:cNvPr id="2" name="Oval 1"/>
            <p:cNvSpPr/>
            <p:nvPr/>
          </p:nvSpPr>
          <p:spPr>
            <a:xfrm>
              <a:off x="8402692" y="1802373"/>
              <a:ext cx="3193960" cy="3181082"/>
            </a:xfrm>
            <a:prstGeom prst="ellipse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762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9108884" y="2766142"/>
              <a:ext cx="408678" cy="367463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76200"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0154218" y="2949873"/>
              <a:ext cx="721217" cy="0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Arc 9"/>
            <p:cNvSpPr/>
            <p:nvPr/>
          </p:nvSpPr>
          <p:spPr>
            <a:xfrm rot="8426961">
              <a:off x="9109447" y="2478514"/>
              <a:ext cx="2089540" cy="1828800"/>
            </a:xfrm>
            <a:prstGeom prst="arc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Isosceles Triangle 10"/>
          <p:cNvSpPr/>
          <p:nvPr/>
        </p:nvSpPr>
        <p:spPr>
          <a:xfrm rot="8243704">
            <a:off x="4227102" y="5191536"/>
            <a:ext cx="658986" cy="1696410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 rot="12934810" flipH="1">
            <a:off x="4543941" y="4808207"/>
            <a:ext cx="738774" cy="1696410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974392" y="4255042"/>
            <a:ext cx="1066695" cy="1193995"/>
            <a:chOff x="2974392" y="4255042"/>
            <a:chExt cx="1066695" cy="1193995"/>
          </a:xfrm>
        </p:grpSpPr>
        <p:sp>
          <p:nvSpPr>
            <p:cNvPr id="13" name="Rectangle 12"/>
            <p:cNvSpPr/>
            <p:nvPr/>
          </p:nvSpPr>
          <p:spPr>
            <a:xfrm rot="832473">
              <a:off x="3840957" y="4255042"/>
              <a:ext cx="82540" cy="56389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 rot="14969602">
              <a:off x="3272345" y="5125821"/>
              <a:ext cx="82540" cy="56389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 rot="7564325">
              <a:off x="3400157" y="4412069"/>
              <a:ext cx="82540" cy="56389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 rot="1696880">
              <a:off x="2974392" y="4670651"/>
              <a:ext cx="82540" cy="56389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 rot="6660048">
              <a:off x="3717871" y="4879787"/>
              <a:ext cx="82540" cy="56389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421329" y="4003016"/>
            <a:ext cx="903766" cy="990850"/>
            <a:chOff x="5421329" y="4003016"/>
            <a:chExt cx="903766" cy="990850"/>
          </a:xfrm>
        </p:grpSpPr>
        <p:sp>
          <p:nvSpPr>
            <p:cNvPr id="18" name="Rectangle 17"/>
            <p:cNvSpPr/>
            <p:nvPr/>
          </p:nvSpPr>
          <p:spPr>
            <a:xfrm rot="16200000">
              <a:off x="5885836" y="4416002"/>
              <a:ext cx="82540" cy="56389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 rot="12480004">
              <a:off x="5421329" y="4284433"/>
              <a:ext cx="82540" cy="56389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 rot="6995303">
              <a:off x="6001879" y="4670650"/>
              <a:ext cx="82540" cy="56389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 rot="20867577">
              <a:off x="6023930" y="4003016"/>
              <a:ext cx="82540" cy="56389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9166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HIVkk-5MkSg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95349" y="2143125"/>
            <a:ext cx="7083947" cy="398472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VIDEO EXAMPLE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0" y="0"/>
            <a:ext cx="1196788" cy="685800"/>
            <a:chOff x="0" y="0"/>
            <a:chExt cx="1196788" cy="685800"/>
          </a:xfrm>
          <a:solidFill>
            <a:schemeClr val="tx1"/>
          </a:solidFill>
        </p:grpSpPr>
        <p:sp>
          <p:nvSpPr>
            <p:cNvPr id="7" name="Rectangle 6"/>
            <p:cNvSpPr/>
            <p:nvPr/>
          </p:nvSpPr>
          <p:spPr>
            <a:xfrm>
              <a:off x="0" y="0"/>
              <a:ext cx="1196788" cy="6858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hlinkClick r:id="rId4" action="ppaction://hlinksldjump"/>
            </p:cNvPr>
            <p:cNvSpPr txBox="1"/>
            <p:nvPr/>
          </p:nvSpPr>
          <p:spPr>
            <a:xfrm>
              <a:off x="107575" y="50512"/>
              <a:ext cx="1089213" cy="5847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BACK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2289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AUDIO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253507" cy="4351338"/>
          </a:xfrm>
        </p:spPr>
        <p:txBody>
          <a:bodyPr>
            <a:normAutofit/>
          </a:bodyPr>
          <a:lstStyle/>
          <a:p>
            <a:r>
              <a:rPr lang="en-US" sz="3200" dirty="0"/>
              <a:t>Audio is the easiest of media to manipulate for multimedia.</a:t>
            </a:r>
          </a:p>
          <a:p>
            <a:r>
              <a:rPr lang="en-US" sz="3200" dirty="0"/>
              <a:t>A difficulty of audio in multimedia is to have the smoothness of the audio while keeping the size of the file small.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0"/>
            <a:ext cx="1196788" cy="685800"/>
            <a:chOff x="0" y="0"/>
            <a:chExt cx="1196788" cy="685800"/>
          </a:xfrm>
          <a:solidFill>
            <a:schemeClr val="tx1"/>
          </a:solidFill>
        </p:grpSpPr>
        <p:sp>
          <p:nvSpPr>
            <p:cNvPr id="5" name="Rectangle 4"/>
            <p:cNvSpPr/>
            <p:nvPr/>
          </p:nvSpPr>
          <p:spPr>
            <a:xfrm>
              <a:off x="0" y="0"/>
              <a:ext cx="1196788" cy="6858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107575" y="50512"/>
              <a:ext cx="1089213" cy="5847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BACK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367252" y="2198484"/>
            <a:ext cx="3549203" cy="2708367"/>
            <a:chOff x="7804597" y="1966664"/>
            <a:chExt cx="1921628" cy="1536389"/>
          </a:xfrm>
        </p:grpSpPr>
        <p:sp>
          <p:nvSpPr>
            <p:cNvPr id="9" name="Rectangle: Rounded Corners 8"/>
            <p:cNvSpPr/>
            <p:nvPr/>
          </p:nvSpPr>
          <p:spPr>
            <a:xfrm>
              <a:off x="7804597" y="2485623"/>
              <a:ext cx="103031" cy="463639"/>
            </a:xfrm>
            <a:prstGeom prst="roundRect">
              <a:avLst/>
            </a:prstGeom>
            <a:solidFill>
              <a:srgbClr val="76717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apezoid 9"/>
            <p:cNvSpPr/>
            <p:nvPr/>
          </p:nvSpPr>
          <p:spPr>
            <a:xfrm rot="16200000">
              <a:off x="7830356" y="2382591"/>
              <a:ext cx="1004552" cy="669702"/>
            </a:xfrm>
            <a:prstGeom prst="trapezoid">
              <a:avLst>
                <a:gd name="adj" fmla="val 38462"/>
              </a:avLst>
            </a:prstGeom>
            <a:solidFill>
              <a:srgbClr val="76717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Moon 11"/>
            <p:cNvSpPr/>
            <p:nvPr/>
          </p:nvSpPr>
          <p:spPr>
            <a:xfrm rot="10800000">
              <a:off x="8969185" y="2215166"/>
              <a:ext cx="245347" cy="1009359"/>
            </a:xfrm>
            <a:prstGeom prst="moon">
              <a:avLst>
                <a:gd name="adj" fmla="val 19142"/>
              </a:avLst>
            </a:prstGeom>
            <a:solidFill>
              <a:srgbClr val="76717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Moon 12"/>
            <p:cNvSpPr/>
            <p:nvPr/>
          </p:nvSpPr>
          <p:spPr>
            <a:xfrm rot="10800000">
              <a:off x="9131930" y="2055812"/>
              <a:ext cx="323609" cy="1331331"/>
            </a:xfrm>
            <a:prstGeom prst="moon">
              <a:avLst>
                <a:gd name="adj" fmla="val 19142"/>
              </a:avLst>
            </a:prstGeom>
            <a:solidFill>
              <a:srgbClr val="76717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Moon 13"/>
            <p:cNvSpPr/>
            <p:nvPr/>
          </p:nvSpPr>
          <p:spPr>
            <a:xfrm rot="10800000">
              <a:off x="9352773" y="1966664"/>
              <a:ext cx="373452" cy="1536389"/>
            </a:xfrm>
            <a:prstGeom prst="moon">
              <a:avLst>
                <a:gd name="adj" fmla="val 19142"/>
              </a:avLst>
            </a:prstGeom>
            <a:solidFill>
              <a:srgbClr val="76717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1032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afghanis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695700"/>
            <a:ext cx="609600" cy="6096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AUDIO EXAMPLE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0" y="0"/>
            <a:ext cx="1196788" cy="685800"/>
            <a:chOff x="0" y="0"/>
            <a:chExt cx="1196788" cy="685800"/>
          </a:xfrm>
          <a:solidFill>
            <a:schemeClr val="tx1"/>
          </a:solidFill>
        </p:grpSpPr>
        <p:sp>
          <p:nvSpPr>
            <p:cNvPr id="7" name="Rectangle 6"/>
            <p:cNvSpPr/>
            <p:nvPr/>
          </p:nvSpPr>
          <p:spPr>
            <a:xfrm>
              <a:off x="0" y="0"/>
              <a:ext cx="1196788" cy="6858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hlinkClick r:id="rId5" action="ppaction://hlinksldjump"/>
            </p:cNvPr>
            <p:cNvSpPr txBox="1"/>
            <p:nvPr/>
          </p:nvSpPr>
          <p:spPr>
            <a:xfrm>
              <a:off x="107575" y="50512"/>
              <a:ext cx="1089213" cy="5847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BACK</a:t>
              </a:r>
            </a:p>
          </p:txBody>
        </p:sp>
      </p:grpSp>
      <p:sp>
        <p:nvSpPr>
          <p:cNvPr id="16" name="Rectangle: Rounded Corners 15"/>
          <p:cNvSpPr/>
          <p:nvPr/>
        </p:nvSpPr>
        <p:spPr>
          <a:xfrm>
            <a:off x="1081826" y="3096694"/>
            <a:ext cx="2562896" cy="158410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4620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081826" y="2962136"/>
            <a:ext cx="2562896" cy="566671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11" idx="3"/>
          </p:cNvCxnSpPr>
          <p:nvPr/>
        </p:nvCxnSpPr>
        <p:spPr>
          <a:xfrm flipH="1">
            <a:off x="1455313" y="3445820"/>
            <a:ext cx="1840" cy="123497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3241183" y="3445820"/>
            <a:ext cx="1840" cy="123497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1" idx="4"/>
            <a:endCxn id="16" idx="2"/>
          </p:cNvCxnSpPr>
          <p:nvPr/>
        </p:nvCxnSpPr>
        <p:spPr>
          <a:xfrm>
            <a:off x="2363274" y="3528807"/>
            <a:ext cx="0" cy="11519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ectangle: Rounded Corners 22"/>
          <p:cNvSpPr/>
          <p:nvPr/>
        </p:nvSpPr>
        <p:spPr>
          <a:xfrm rot="17100000">
            <a:off x="1291823" y="1839801"/>
            <a:ext cx="58848" cy="155785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4620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/>
          <p:cNvSpPr/>
          <p:nvPr/>
        </p:nvSpPr>
        <p:spPr>
          <a:xfrm rot="3600000">
            <a:off x="3211760" y="1691832"/>
            <a:ext cx="58848" cy="155785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4620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 rot="17100000">
            <a:off x="2010414" y="2667035"/>
            <a:ext cx="141668" cy="31774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4620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 rot="3600000">
            <a:off x="2411169" y="2755215"/>
            <a:ext cx="141668" cy="31774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4620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/>
          <p:cNvSpPr/>
          <p:nvPr/>
        </p:nvSpPr>
        <p:spPr>
          <a:xfrm>
            <a:off x="8565529" y="3096694"/>
            <a:ext cx="2562896" cy="158410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4620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8565529" y="2962136"/>
            <a:ext cx="2562896" cy="566671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>
            <a:stCxn id="31" idx="3"/>
          </p:cNvCxnSpPr>
          <p:nvPr/>
        </p:nvCxnSpPr>
        <p:spPr>
          <a:xfrm flipH="1">
            <a:off x="8939016" y="3445820"/>
            <a:ext cx="1840" cy="123497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10724886" y="3445820"/>
            <a:ext cx="1840" cy="123497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31" idx="4"/>
            <a:endCxn id="30" idx="2"/>
          </p:cNvCxnSpPr>
          <p:nvPr/>
        </p:nvCxnSpPr>
        <p:spPr>
          <a:xfrm>
            <a:off x="9846977" y="3528807"/>
            <a:ext cx="0" cy="11519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: Rounded Corners 34"/>
          <p:cNvSpPr/>
          <p:nvPr/>
        </p:nvSpPr>
        <p:spPr>
          <a:xfrm rot="17100000">
            <a:off x="8775526" y="1839801"/>
            <a:ext cx="58848" cy="155785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4620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/>
          <p:cNvSpPr/>
          <p:nvPr/>
        </p:nvSpPr>
        <p:spPr>
          <a:xfrm rot="3600000">
            <a:off x="10695463" y="1691832"/>
            <a:ext cx="58848" cy="155785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4620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 rot="17100000">
            <a:off x="9494117" y="2667035"/>
            <a:ext cx="141668" cy="31774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4620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 rot="3600000">
            <a:off x="9894872" y="2755215"/>
            <a:ext cx="141668" cy="31774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4620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888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84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240628" cy="4351338"/>
          </a:xfrm>
        </p:spPr>
        <p:txBody>
          <a:bodyPr/>
          <a:lstStyle/>
          <a:p>
            <a:r>
              <a:rPr lang="en-US" dirty="0"/>
              <a:t>Animation can be challenging in multimedia.</a:t>
            </a:r>
          </a:p>
          <a:p>
            <a:r>
              <a:rPr lang="en-US" dirty="0"/>
              <a:t>Computers use animation to show the user all sorts of stuff (Ex. Loading).</a:t>
            </a:r>
          </a:p>
          <a:p>
            <a:r>
              <a:rPr lang="en-US" dirty="0"/>
              <a:t>Subtle is always better.</a:t>
            </a:r>
          </a:p>
          <a:p>
            <a:r>
              <a:rPr lang="en-US" dirty="0"/>
              <a:t>Animation is the medium which Pixar and DreamWorks does their work.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0"/>
            <a:ext cx="1196788" cy="685800"/>
            <a:chOff x="0" y="0"/>
            <a:chExt cx="1196788" cy="685800"/>
          </a:xfrm>
          <a:solidFill>
            <a:schemeClr val="tx1"/>
          </a:solidFill>
        </p:grpSpPr>
        <p:sp>
          <p:nvSpPr>
            <p:cNvPr id="5" name="Rectangle 4"/>
            <p:cNvSpPr/>
            <p:nvPr/>
          </p:nvSpPr>
          <p:spPr>
            <a:xfrm>
              <a:off x="0" y="0"/>
              <a:ext cx="1196788" cy="6858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107575" y="50512"/>
              <a:ext cx="1089213" cy="5847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BACK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418230" y="2055813"/>
            <a:ext cx="464927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00" dirty="0"/>
              <a:t>EXIT</a:t>
            </a:r>
            <a:endParaRPr lang="en-US" sz="2400" dirty="0"/>
          </a:p>
        </p:txBody>
      </p:sp>
      <p:sp>
        <p:nvSpPr>
          <p:cNvPr id="8" name="&quot;Not Allowed&quot; Symbol 7"/>
          <p:cNvSpPr/>
          <p:nvPr/>
        </p:nvSpPr>
        <p:spPr>
          <a:xfrm>
            <a:off x="7817476" y="1825625"/>
            <a:ext cx="3670479" cy="3670479"/>
          </a:xfrm>
          <a:prstGeom prst="noSmoking">
            <a:avLst>
              <a:gd name="adj" fmla="val 7108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039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/>
              <a:t>ANIMATION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0"/>
            <a:ext cx="1196788" cy="685800"/>
            <a:chOff x="0" y="0"/>
            <a:chExt cx="1196788" cy="685800"/>
          </a:xfrm>
          <a:solidFill>
            <a:schemeClr val="tx1"/>
          </a:solidFill>
        </p:grpSpPr>
        <p:sp>
          <p:nvSpPr>
            <p:cNvPr id="7" name="Rectangle 6"/>
            <p:cNvSpPr/>
            <p:nvPr/>
          </p:nvSpPr>
          <p:spPr>
            <a:xfrm>
              <a:off x="0" y="0"/>
              <a:ext cx="1196788" cy="6858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hlinkClick r:id="rId2" action="ppaction://hlinksldjump"/>
            </p:cNvPr>
            <p:cNvSpPr txBox="1"/>
            <p:nvPr/>
          </p:nvSpPr>
          <p:spPr>
            <a:xfrm>
              <a:off x="107575" y="50512"/>
              <a:ext cx="1089213" cy="5847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BACK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39736" y="2181497"/>
            <a:ext cx="1786344" cy="4149641"/>
            <a:chOff x="1139736" y="2181497"/>
            <a:chExt cx="1786344" cy="4149641"/>
          </a:xfrm>
        </p:grpSpPr>
        <p:sp>
          <p:nvSpPr>
            <p:cNvPr id="9" name="Smiley Face 8"/>
            <p:cNvSpPr/>
            <p:nvPr/>
          </p:nvSpPr>
          <p:spPr>
            <a:xfrm>
              <a:off x="1196788" y="2181497"/>
              <a:ext cx="1520286" cy="1520286"/>
            </a:xfrm>
            <a:prstGeom prst="smileyFac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933303" y="3701783"/>
              <a:ext cx="0" cy="193330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1933303" y="3866606"/>
              <a:ext cx="992777" cy="48332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1139736" y="3809923"/>
              <a:ext cx="799011" cy="536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1918064" y="5622238"/>
              <a:ext cx="799010" cy="7089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139736" y="5627463"/>
              <a:ext cx="793567" cy="56987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7963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72044 -1.85185E-6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1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Hardware Needed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253507" cy="4351338"/>
          </a:xfrm>
        </p:spPr>
        <p:txBody>
          <a:bodyPr>
            <a:normAutofit/>
          </a:bodyPr>
          <a:lstStyle/>
          <a:p>
            <a:r>
              <a:rPr lang="en-US" sz="3200" dirty="0"/>
              <a:t>Since interactive multimedia uses a lot of different forms of media you must have a decent computer to run them.</a:t>
            </a:r>
          </a:p>
          <a:p>
            <a:r>
              <a:rPr lang="en-US" sz="3200" dirty="0"/>
              <a:t>A good graphics card and lots of memory and storage room to store the video and audio files.</a:t>
            </a:r>
          </a:p>
        </p:txBody>
      </p:sp>
      <p:sp>
        <p:nvSpPr>
          <p:cNvPr id="6" name="Rectangle: Rounded Corners 5"/>
          <p:cNvSpPr/>
          <p:nvPr/>
        </p:nvSpPr>
        <p:spPr>
          <a:xfrm>
            <a:off x="7668303" y="2653048"/>
            <a:ext cx="3492306" cy="237185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/>
          <p:cNvSpPr/>
          <p:nvPr/>
        </p:nvSpPr>
        <p:spPr>
          <a:xfrm>
            <a:off x="7868991" y="2792569"/>
            <a:ext cx="3090929" cy="209925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A6A6A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gonal Stripe 6"/>
          <p:cNvSpPr/>
          <p:nvPr/>
        </p:nvSpPr>
        <p:spPr>
          <a:xfrm rot="2700000">
            <a:off x="8662517" y="4815975"/>
            <a:ext cx="1503874" cy="1499059"/>
          </a:xfrm>
          <a:prstGeom prst="diagStrip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835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AFAB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Software Needed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969" y="2341633"/>
            <a:ext cx="5235054" cy="4351338"/>
          </a:xfrm>
        </p:spPr>
        <p:txBody>
          <a:bodyPr/>
          <a:lstStyle/>
          <a:p>
            <a:r>
              <a:rPr lang="en-US" sz="3200" dirty="0"/>
              <a:t>Software needed to create and run forms of media like video editing software or audio mixer.</a:t>
            </a:r>
          </a:p>
          <a:p>
            <a:r>
              <a:rPr lang="en-US" sz="3200" dirty="0"/>
              <a:t>Also you need a software put all the forms of media together.</a:t>
            </a:r>
          </a:p>
          <a:p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6812924" y="2116765"/>
            <a:ext cx="2276485" cy="1358898"/>
            <a:chOff x="6812924" y="2116764"/>
            <a:chExt cx="5170870" cy="3086639"/>
          </a:xfrm>
        </p:grpSpPr>
        <p:cxnSp>
          <p:nvCxnSpPr>
            <p:cNvPr id="5" name="Straight Connector 4"/>
            <p:cNvCxnSpPr/>
            <p:nvPr/>
          </p:nvCxnSpPr>
          <p:spPr>
            <a:xfrm flipH="1">
              <a:off x="6812924" y="2128569"/>
              <a:ext cx="515155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>
              <a:off x="6812924" y="2499573"/>
              <a:ext cx="515155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H="1" flipV="1">
              <a:off x="6812924" y="4790337"/>
              <a:ext cx="5170868" cy="27771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 flipV="1">
              <a:off x="6812924" y="5161340"/>
              <a:ext cx="5170870" cy="3958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7588298" y="2511380"/>
              <a:ext cx="3876541" cy="2306728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310825" y="2128569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819721" y="2128569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513926" y="2130345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044994" y="2116764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360276" y="4796243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540055" y="4820594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839039" y="4790337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985837" y="4820594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814698" y="4538629"/>
            <a:ext cx="2276485" cy="1358898"/>
            <a:chOff x="6812924" y="2116764"/>
            <a:chExt cx="5170870" cy="3086639"/>
          </a:xfrm>
        </p:grpSpPr>
        <p:cxnSp>
          <p:nvCxnSpPr>
            <p:cNvPr id="20" name="Straight Connector 19"/>
            <p:cNvCxnSpPr/>
            <p:nvPr/>
          </p:nvCxnSpPr>
          <p:spPr>
            <a:xfrm flipH="1">
              <a:off x="6812924" y="2128569"/>
              <a:ext cx="515155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6812924" y="2499573"/>
              <a:ext cx="515155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6812924" y="4790337"/>
              <a:ext cx="5170868" cy="27771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 flipV="1">
              <a:off x="6812924" y="5161340"/>
              <a:ext cx="5170870" cy="3958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7588298" y="2511380"/>
              <a:ext cx="3876541" cy="2306728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310825" y="2128569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819721" y="2128569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13926" y="2130345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1044994" y="2116764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360276" y="4796243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40055" y="4820594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9839039" y="4790337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985837" y="4820594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191323" y="2106044"/>
            <a:ext cx="2276485" cy="1358898"/>
            <a:chOff x="6812924" y="2116764"/>
            <a:chExt cx="5170870" cy="3086639"/>
          </a:xfrm>
        </p:grpSpPr>
        <p:cxnSp>
          <p:nvCxnSpPr>
            <p:cNvPr id="34" name="Straight Connector 33"/>
            <p:cNvCxnSpPr/>
            <p:nvPr/>
          </p:nvCxnSpPr>
          <p:spPr>
            <a:xfrm flipH="1">
              <a:off x="6812924" y="2128569"/>
              <a:ext cx="515155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6812924" y="2499573"/>
              <a:ext cx="515155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 flipV="1">
              <a:off x="6812924" y="4790337"/>
              <a:ext cx="5170868" cy="27771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 flipV="1">
              <a:off x="6812924" y="5161340"/>
              <a:ext cx="5170870" cy="3958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7588298" y="2511380"/>
              <a:ext cx="3876541" cy="2306728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310825" y="2128569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9819721" y="2128569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513926" y="2130345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1044994" y="2116764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360276" y="4796243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8540055" y="4820594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9839039" y="4790337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0985837" y="4820594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9204072" y="4554447"/>
            <a:ext cx="2276485" cy="1358898"/>
            <a:chOff x="6812924" y="2116764"/>
            <a:chExt cx="5170870" cy="3086639"/>
          </a:xfrm>
        </p:grpSpPr>
        <p:cxnSp>
          <p:nvCxnSpPr>
            <p:cNvPr id="48" name="Straight Connector 47"/>
            <p:cNvCxnSpPr/>
            <p:nvPr/>
          </p:nvCxnSpPr>
          <p:spPr>
            <a:xfrm flipH="1">
              <a:off x="6812924" y="2128569"/>
              <a:ext cx="515155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6812924" y="2499573"/>
              <a:ext cx="515155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 flipV="1">
              <a:off x="6812924" y="4790337"/>
              <a:ext cx="5170868" cy="27771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 flipV="1">
              <a:off x="6812924" y="5161340"/>
              <a:ext cx="5170870" cy="3958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7588298" y="2511380"/>
              <a:ext cx="3876541" cy="2306728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310825" y="2128569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9819721" y="2128569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513926" y="2130345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1044994" y="2116764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360276" y="4796243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540055" y="4820594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9839039" y="4790337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0985837" y="4820594"/>
              <a:ext cx="627927" cy="3828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Plus Sign 60"/>
          <p:cNvSpPr/>
          <p:nvPr/>
        </p:nvSpPr>
        <p:spPr>
          <a:xfrm>
            <a:off x="7451153" y="3582423"/>
            <a:ext cx="797179" cy="797179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Plus Sign 61"/>
          <p:cNvSpPr/>
          <p:nvPr/>
        </p:nvSpPr>
        <p:spPr>
          <a:xfrm>
            <a:off x="10037888" y="3598330"/>
            <a:ext cx="797179" cy="797179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688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EEF03">
                  <a:shade val="30000"/>
                  <a:satMod val="115000"/>
                </a:srgbClr>
              </a:gs>
              <a:gs pos="50000">
                <a:srgbClr val="0EEF03">
                  <a:shade val="67500"/>
                  <a:satMod val="115000"/>
                </a:srgbClr>
              </a:gs>
              <a:gs pos="100000">
                <a:srgbClr val="0EEF03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0EEF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Copyright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0946" y="2515278"/>
            <a:ext cx="5235054" cy="4351338"/>
          </a:xfrm>
        </p:spPr>
        <p:txBody>
          <a:bodyPr>
            <a:normAutofit/>
          </a:bodyPr>
          <a:lstStyle/>
          <a:p>
            <a:r>
              <a:rPr lang="en-US" sz="3200" dirty="0"/>
              <a:t>If you use pictures or audio or videos from the internet that someone else has created than you must give them credit for it.</a:t>
            </a:r>
          </a:p>
          <a:p>
            <a:pPr lvl="1"/>
            <a:r>
              <a:rPr lang="en-US" sz="2800" dirty="0"/>
              <a:t>Aka cite the website and/or creator who created it. </a:t>
            </a:r>
          </a:p>
        </p:txBody>
      </p:sp>
      <p:sp>
        <p:nvSpPr>
          <p:cNvPr id="5" name="Block Arc 4"/>
          <p:cNvSpPr/>
          <p:nvPr/>
        </p:nvSpPr>
        <p:spPr>
          <a:xfrm rot="12600000">
            <a:off x="7837175" y="2660338"/>
            <a:ext cx="2564203" cy="2564203"/>
          </a:xfrm>
          <a:prstGeom prst="blockArc">
            <a:avLst>
              <a:gd name="adj1" fmla="val 10800000"/>
              <a:gd name="adj2" fmla="val 7519881"/>
              <a:gd name="adj3" fmla="val 17722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Block Arc 5"/>
          <p:cNvSpPr/>
          <p:nvPr/>
        </p:nvSpPr>
        <p:spPr>
          <a:xfrm rot="12600000">
            <a:off x="7483494" y="2306658"/>
            <a:ext cx="3271567" cy="3271567"/>
          </a:xfrm>
          <a:prstGeom prst="blockArc">
            <a:avLst>
              <a:gd name="adj1" fmla="val 7321595"/>
              <a:gd name="adj2" fmla="val 7319808"/>
              <a:gd name="adj3" fmla="val 19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4859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91988" y="0"/>
            <a:ext cx="10408024" cy="6857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Credits/Reference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0616" y="1948455"/>
            <a:ext cx="8810767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My credits are the information you gave us in the website for project 1 and the information you taught us. </a:t>
            </a:r>
          </a:p>
          <a:p>
            <a:pPr marL="0" indent="0">
              <a:buNone/>
            </a:pPr>
            <a:r>
              <a:rPr lang="en-US" dirty="0"/>
              <a:t>Music from: </a:t>
            </a:r>
            <a:r>
              <a:rPr lang="en-US" dirty="0">
                <a:hlinkClick r:id="rId2"/>
              </a:rPr>
              <a:t>https://archive.org/details/Free_20s_Jazz_Collection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Video from: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https://www.youtube.com/watch?v=HIVkk-5MkSg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Images I created here in </a:t>
            </a:r>
            <a:r>
              <a:rPr lang="en-US" dirty="0" err="1"/>
              <a:t>Powerpoint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438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D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Snap ITC" panose="04040A07060A02020202" pitchFamily="82" charset="0"/>
              </a:rPr>
              <a:t>What is Multimedia??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5124718" cy="435133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3200" dirty="0"/>
              <a:t>Multimedia is multiple forms media which include text, images, video, animation and sound. </a:t>
            </a:r>
          </a:p>
          <a:p>
            <a:pPr>
              <a:buFontTx/>
              <a:buChar char="-"/>
            </a:pPr>
            <a:r>
              <a:rPr lang="en-US" sz="3200" dirty="0"/>
              <a:t>In order to have a good looking project, these elements should be included. </a:t>
            </a:r>
          </a:p>
        </p:txBody>
      </p:sp>
      <p:grpSp>
        <p:nvGrpSpPr>
          <p:cNvPr id="5" name="Group 4"/>
          <p:cNvGrpSpPr/>
          <p:nvPr/>
        </p:nvGrpSpPr>
        <p:grpSpPr>
          <a:xfrm rot="19776314">
            <a:off x="7683689" y="2108205"/>
            <a:ext cx="1622330" cy="1237986"/>
            <a:chOff x="7804597" y="1966664"/>
            <a:chExt cx="1921628" cy="1536389"/>
          </a:xfrm>
        </p:grpSpPr>
        <p:sp>
          <p:nvSpPr>
            <p:cNvPr id="6" name="Rectangle: Rounded Corners 5"/>
            <p:cNvSpPr/>
            <p:nvPr/>
          </p:nvSpPr>
          <p:spPr>
            <a:xfrm>
              <a:off x="7804597" y="2485623"/>
              <a:ext cx="103031" cy="463639"/>
            </a:xfrm>
            <a:prstGeom prst="roundRect">
              <a:avLst/>
            </a:prstGeom>
            <a:solidFill>
              <a:srgbClr val="76717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7830356" y="2382591"/>
              <a:ext cx="1004552" cy="669702"/>
            </a:xfrm>
            <a:prstGeom prst="trapezoid">
              <a:avLst>
                <a:gd name="adj" fmla="val 38462"/>
              </a:avLst>
            </a:prstGeom>
            <a:solidFill>
              <a:srgbClr val="76717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Moon 7"/>
            <p:cNvSpPr/>
            <p:nvPr/>
          </p:nvSpPr>
          <p:spPr>
            <a:xfrm rot="10800000">
              <a:off x="8969185" y="2215166"/>
              <a:ext cx="245347" cy="1009359"/>
            </a:xfrm>
            <a:prstGeom prst="moon">
              <a:avLst>
                <a:gd name="adj" fmla="val 19142"/>
              </a:avLst>
            </a:prstGeom>
            <a:solidFill>
              <a:srgbClr val="76717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Moon 8"/>
            <p:cNvSpPr/>
            <p:nvPr/>
          </p:nvSpPr>
          <p:spPr>
            <a:xfrm rot="10800000">
              <a:off x="9131930" y="2055812"/>
              <a:ext cx="323609" cy="1331331"/>
            </a:xfrm>
            <a:prstGeom prst="moon">
              <a:avLst>
                <a:gd name="adj" fmla="val 19142"/>
              </a:avLst>
            </a:prstGeom>
            <a:solidFill>
              <a:srgbClr val="76717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Moon 9"/>
            <p:cNvSpPr/>
            <p:nvPr/>
          </p:nvSpPr>
          <p:spPr>
            <a:xfrm rot="10800000">
              <a:off x="9352773" y="1966664"/>
              <a:ext cx="373452" cy="1536389"/>
            </a:xfrm>
            <a:prstGeom prst="moon">
              <a:avLst>
                <a:gd name="adj" fmla="val 19142"/>
              </a:avLst>
            </a:prstGeom>
            <a:solidFill>
              <a:srgbClr val="76717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 rot="795948">
            <a:off x="8401293" y="4122601"/>
            <a:ext cx="2178059" cy="144155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693565" y="4436236"/>
            <a:ext cx="1806324" cy="1218454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>
            <a:off x="8530556" y="4436236"/>
            <a:ext cx="1756458" cy="1514188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842322">
            <a:off x="9667486" y="2911390"/>
            <a:ext cx="2229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/>
              </a:rPr>
              <a:t>HELLO!</a:t>
            </a:r>
          </a:p>
        </p:txBody>
      </p:sp>
    </p:spTree>
    <p:extLst>
      <p:ext uri="{BB962C8B-B14F-4D97-AF65-F5344CB8AC3E}">
        <p14:creationId xmlns:p14="http://schemas.microsoft.com/office/powerpoint/2010/main" val="3177932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17046" y="237582"/>
            <a:ext cx="6208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highlight>
                  <a:srgbClr val="000000"/>
                </a:highlight>
              </a:rPr>
              <a:t>Forms of Multimedia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6176" y="1452282"/>
            <a:ext cx="11335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Multimedia is the combination of multiple forms of media.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6175" y="2613194"/>
            <a:ext cx="113358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Tx/>
              <a:buChar char="-"/>
            </a:pPr>
            <a:r>
              <a:rPr lang="en-US" sz="3600" dirty="0">
                <a:solidFill>
                  <a:srgbClr val="FF0000"/>
                </a:solidFill>
                <a:hlinkClick r:id="rId2" action="ppaction://hlinksldjump"/>
              </a:rPr>
              <a:t>Text</a:t>
            </a:r>
            <a:endParaRPr lang="en-US" sz="3600" dirty="0">
              <a:solidFill>
                <a:srgbClr val="FF0000"/>
              </a:solidFill>
            </a:endParaRPr>
          </a:p>
          <a:p>
            <a:pPr marL="571500" indent="-571500">
              <a:buFontTx/>
              <a:buChar char="-"/>
            </a:pPr>
            <a:r>
              <a:rPr lang="en-US" sz="3600" dirty="0">
                <a:solidFill>
                  <a:srgbClr val="FF0000"/>
                </a:solidFill>
                <a:hlinkClick r:id="rId3" action="ppaction://hlinksldjump"/>
              </a:rPr>
              <a:t>Images</a:t>
            </a:r>
            <a:r>
              <a:rPr lang="en-US" sz="3600" dirty="0">
                <a:hlinkClick r:id="rId3" action="ppaction://hlinksldjump"/>
              </a:rPr>
              <a:t>(Bitmap)</a:t>
            </a:r>
            <a:endParaRPr lang="en-US" sz="3600" dirty="0"/>
          </a:p>
          <a:p>
            <a:pPr marL="571500" indent="-571500">
              <a:buFontTx/>
              <a:buChar char="-"/>
            </a:pPr>
            <a:r>
              <a:rPr lang="en-US" sz="3600" dirty="0">
                <a:solidFill>
                  <a:schemeClr val="bg1"/>
                </a:solidFill>
                <a:hlinkClick r:id="rId4" action="ppaction://hlinksldjump"/>
              </a:rPr>
              <a:t>Images(Vector)</a:t>
            </a:r>
            <a:r>
              <a:rPr lang="en-US" sz="3600" dirty="0">
                <a:hlinkClick r:id="rId4" action="ppaction://hlinksldjump"/>
              </a:rPr>
              <a:t>)</a:t>
            </a:r>
            <a:endParaRPr lang="en-US" sz="3600" dirty="0">
              <a:solidFill>
                <a:srgbClr val="FF0000"/>
              </a:solidFill>
            </a:endParaRPr>
          </a:p>
          <a:p>
            <a:pPr marL="571500" indent="-571500">
              <a:buFontTx/>
              <a:buChar char="-"/>
            </a:pPr>
            <a:r>
              <a:rPr lang="en-US" sz="3600" dirty="0">
                <a:solidFill>
                  <a:srgbClr val="FF0000"/>
                </a:solidFill>
                <a:hlinkClick r:id="rId5" action="ppaction://hlinksldjump"/>
              </a:rPr>
              <a:t>Video</a:t>
            </a:r>
            <a:endParaRPr lang="en-US" sz="3600" dirty="0">
              <a:solidFill>
                <a:srgbClr val="FF0000"/>
              </a:solidFill>
            </a:endParaRPr>
          </a:p>
          <a:p>
            <a:pPr marL="571500" indent="-571500">
              <a:buFontTx/>
              <a:buChar char="-"/>
            </a:pPr>
            <a:r>
              <a:rPr lang="en-US" sz="3600" dirty="0">
                <a:solidFill>
                  <a:srgbClr val="FF0000"/>
                </a:solidFill>
                <a:hlinkClick r:id="rId6" action="ppaction://hlinksldjump"/>
              </a:rPr>
              <a:t>Sound</a:t>
            </a:r>
            <a:endParaRPr lang="en-US" sz="3600" dirty="0">
              <a:solidFill>
                <a:srgbClr val="FF0000"/>
              </a:solidFill>
            </a:endParaRPr>
          </a:p>
          <a:p>
            <a:pPr marL="571500" indent="-571500">
              <a:buFontTx/>
              <a:buChar char="-"/>
            </a:pPr>
            <a:r>
              <a:rPr lang="en-US" sz="3600" dirty="0">
                <a:solidFill>
                  <a:srgbClr val="FF0000"/>
                </a:solidFill>
                <a:hlinkClick r:id="rId7" action="ppaction://hlinksldjump"/>
              </a:rPr>
              <a:t>Animation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6175" y="2056476"/>
            <a:ext cx="11120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Forms of media include: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763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50512"/>
            <a:ext cx="12191999" cy="6908512"/>
          </a:xfrm>
          <a:prstGeom prst="rect">
            <a:avLst/>
          </a:prstGeom>
          <a:solidFill>
            <a:srgbClr val="92D05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>
                <a:latin typeface="Freestyle Script" panose="030804020302050B0404" pitchFamily="66" charset="0"/>
              </a:rPr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327540" cy="6302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- Text in multimedia is everywhere!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-12879"/>
            <a:ext cx="1196788" cy="685800"/>
            <a:chOff x="0" y="0"/>
            <a:chExt cx="1196788" cy="685800"/>
          </a:xfrm>
          <a:solidFill>
            <a:schemeClr val="tx1"/>
          </a:solidFill>
        </p:grpSpPr>
        <p:sp>
          <p:nvSpPr>
            <p:cNvPr id="5" name="Rectangle 4"/>
            <p:cNvSpPr/>
            <p:nvPr/>
          </p:nvSpPr>
          <p:spPr>
            <a:xfrm>
              <a:off x="0" y="0"/>
              <a:ext cx="1196788" cy="6858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hlinkClick r:id="rId2" action="ppaction://hlinksldjump"/>
            </p:cNvPr>
            <p:cNvSpPr txBox="1"/>
            <p:nvPr/>
          </p:nvSpPr>
          <p:spPr>
            <a:xfrm>
              <a:off x="53787" y="18148"/>
              <a:ext cx="1089213" cy="5847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BACK</a:t>
              </a:r>
            </a:p>
          </p:txBody>
        </p:sp>
      </p:grpSp>
      <p:sp>
        <p:nvSpPr>
          <p:cNvPr id="17" name="Oval 16"/>
          <p:cNvSpPr/>
          <p:nvPr/>
        </p:nvSpPr>
        <p:spPr>
          <a:xfrm>
            <a:off x="9504696" y="1419896"/>
            <a:ext cx="1820039" cy="1812701"/>
          </a:xfrm>
          <a:prstGeom prst="ellipse">
            <a:avLst/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8" name="Oval 17"/>
          <p:cNvSpPr/>
          <p:nvPr/>
        </p:nvSpPr>
        <p:spPr>
          <a:xfrm>
            <a:off x="9909372" y="1966432"/>
            <a:ext cx="232880" cy="209394"/>
          </a:xfrm>
          <a:prstGeom prst="ellipse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21" name="Oval 20"/>
          <p:cNvSpPr/>
          <p:nvPr/>
        </p:nvSpPr>
        <p:spPr>
          <a:xfrm>
            <a:off x="10649251" y="1966432"/>
            <a:ext cx="232880" cy="209394"/>
          </a:xfrm>
          <a:prstGeom prst="ellipse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22" name="Oval 21"/>
          <p:cNvSpPr/>
          <p:nvPr/>
        </p:nvSpPr>
        <p:spPr>
          <a:xfrm>
            <a:off x="10006253" y="2627290"/>
            <a:ext cx="308350" cy="277253"/>
          </a:xfrm>
          <a:prstGeom prst="ellipse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23" name="Moon 22"/>
          <p:cNvSpPr/>
          <p:nvPr/>
        </p:nvSpPr>
        <p:spPr>
          <a:xfrm rot="10085448">
            <a:off x="10025713" y="1912427"/>
            <a:ext cx="176751" cy="286771"/>
          </a:xfrm>
          <a:prstGeom prst="mo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Moon 23"/>
          <p:cNvSpPr/>
          <p:nvPr/>
        </p:nvSpPr>
        <p:spPr>
          <a:xfrm rot="10085448">
            <a:off x="10751168" y="1923302"/>
            <a:ext cx="176751" cy="286771"/>
          </a:xfrm>
          <a:prstGeom prst="mo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peech Bubble: Oval 24"/>
          <p:cNvSpPr/>
          <p:nvPr/>
        </p:nvSpPr>
        <p:spPr>
          <a:xfrm>
            <a:off x="8074987" y="1477035"/>
            <a:ext cx="1313646" cy="978794"/>
          </a:xfrm>
          <a:prstGeom prst="wedgeEllipseCallout">
            <a:avLst>
              <a:gd name="adj1" fmla="val 45834"/>
              <a:gd name="adj2" fmla="val 7171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COOL!!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838199" y="2349406"/>
            <a:ext cx="5211478" cy="883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- Text, in multimedia, is the words on the screen of a computer.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838199" y="3225169"/>
            <a:ext cx="5211478" cy="119228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- However, reading text from a screen is slower than reading off of paper.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6808416" y="3551069"/>
            <a:ext cx="289787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SSSLLLOOOWWW!!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896231" y="4417454"/>
            <a:ext cx="5211478" cy="119228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- The computer reads text in a computer language called </a:t>
            </a:r>
            <a:r>
              <a:rPr lang="en-US" dirty="0">
                <a:solidFill>
                  <a:srgbClr val="FF0000"/>
                </a:solidFill>
                <a:hlinkClick r:id="rId3" action="ppaction://hlinksldjump"/>
              </a:rPr>
              <a:t>ASCII</a:t>
            </a:r>
            <a:r>
              <a:rPr lang="en-US" dirty="0"/>
              <a:t> and </a:t>
            </a:r>
            <a:r>
              <a:rPr lang="en-US" dirty="0">
                <a:solidFill>
                  <a:srgbClr val="FF0000"/>
                </a:solidFill>
                <a:hlinkClick r:id="rId4" action="ppaction://hlinksldjump"/>
              </a:rPr>
              <a:t>Unicode</a:t>
            </a:r>
            <a:r>
              <a:rPr lang="en-US" dirty="0"/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36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93737"/>
          </a:solidFill>
          <a:ln>
            <a:solidFill>
              <a:srgbClr val="F937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n w="28575">
                  <a:solidFill>
                    <a:schemeClr val="tx1"/>
                  </a:solidFill>
                </a:ln>
                <a:latin typeface="Castellar" panose="020A0402060406010301" pitchFamily="18" charset="0"/>
              </a:rPr>
              <a:t>ASCII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364364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- ASCII was the first character code.</a:t>
            </a:r>
          </a:p>
          <a:p>
            <a:pPr marL="0" indent="0">
              <a:buNone/>
            </a:pPr>
            <a:r>
              <a:rPr lang="en-US" sz="4000" dirty="0"/>
              <a:t>- Only used for English and some Western languages.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0"/>
            <a:ext cx="2588654" cy="685800"/>
            <a:chOff x="0" y="0"/>
            <a:chExt cx="1196788" cy="685800"/>
          </a:xfrm>
          <a:solidFill>
            <a:schemeClr val="tx1"/>
          </a:solidFill>
        </p:grpSpPr>
        <p:sp>
          <p:nvSpPr>
            <p:cNvPr id="5" name="Rectangle 4"/>
            <p:cNvSpPr/>
            <p:nvPr/>
          </p:nvSpPr>
          <p:spPr>
            <a:xfrm>
              <a:off x="0" y="0"/>
              <a:ext cx="1196788" cy="6858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53787" y="50512"/>
              <a:ext cx="1089213" cy="5847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BACK to Text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152715" y="3269071"/>
            <a:ext cx="2338251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dirty="0">
                <a:latin typeface="Javanese Text" panose="02000000000000000000" pitchFamily="2" charset="0"/>
              </a:rPr>
              <a:t>A</a:t>
            </a:r>
          </a:p>
        </p:txBody>
      </p:sp>
      <p:sp>
        <p:nvSpPr>
          <p:cNvPr id="9" name="Speech Bubble: Oval 8"/>
          <p:cNvSpPr/>
          <p:nvPr/>
        </p:nvSpPr>
        <p:spPr>
          <a:xfrm>
            <a:off x="6881366" y="1825625"/>
            <a:ext cx="2730137" cy="1776549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Back in my day …</a:t>
            </a:r>
          </a:p>
        </p:txBody>
      </p:sp>
    </p:spTree>
    <p:extLst>
      <p:ext uri="{BB962C8B-B14F-4D97-AF65-F5344CB8AC3E}">
        <p14:creationId xmlns:p14="http://schemas.microsoft.com/office/powerpoint/2010/main" val="2988462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769AC"/>
          </a:solidFill>
          <a:ln w="3175">
            <a:solidFill>
              <a:srgbClr val="C769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Broadway" panose="04040905080B02020502" pitchFamily="82" charset="0"/>
              </a:rPr>
              <a:t>Unicode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96276"/>
            <a:ext cx="370524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/>
              <a:t>Can be used for every language on the earth.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0"/>
            <a:ext cx="2588654" cy="685800"/>
            <a:chOff x="0" y="0"/>
            <a:chExt cx="1196788" cy="685800"/>
          </a:xfrm>
          <a:solidFill>
            <a:schemeClr val="tx1"/>
          </a:solidFill>
        </p:grpSpPr>
        <p:sp>
          <p:nvSpPr>
            <p:cNvPr id="5" name="Rectangle 4"/>
            <p:cNvSpPr/>
            <p:nvPr/>
          </p:nvSpPr>
          <p:spPr>
            <a:xfrm>
              <a:off x="0" y="0"/>
              <a:ext cx="1196788" cy="6858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53787" y="50512"/>
              <a:ext cx="1089213" cy="5847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BACK to Text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691051" y="2906904"/>
            <a:ext cx="3709852" cy="3709852"/>
            <a:chOff x="7643948" y="2419418"/>
            <a:chExt cx="3709852" cy="3709852"/>
          </a:xfrm>
        </p:grpSpPr>
        <p:sp>
          <p:nvSpPr>
            <p:cNvPr id="8" name="Oval 7"/>
            <p:cNvSpPr/>
            <p:nvPr/>
          </p:nvSpPr>
          <p:spPr>
            <a:xfrm>
              <a:off x="7643948" y="2419418"/>
              <a:ext cx="3709852" cy="3709852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/>
            <p:cNvSpPr/>
            <p:nvPr/>
          </p:nvSpPr>
          <p:spPr>
            <a:xfrm>
              <a:off x="7643948" y="2675965"/>
              <a:ext cx="1836228" cy="3453305"/>
            </a:xfrm>
            <a:custGeom>
              <a:avLst/>
              <a:gdLst>
                <a:gd name="connsiteX0" fmla="*/ 927847 w 1815352"/>
                <a:gd name="connsiteY0" fmla="*/ 76 h 3469417"/>
                <a:gd name="connsiteX1" fmla="*/ 968188 w 1815352"/>
                <a:gd name="connsiteY1" fmla="*/ 67311 h 3469417"/>
                <a:gd name="connsiteX2" fmla="*/ 995082 w 1815352"/>
                <a:gd name="connsiteY2" fmla="*/ 107652 h 3469417"/>
                <a:gd name="connsiteX3" fmla="*/ 1075764 w 1815352"/>
                <a:gd name="connsiteY3" fmla="*/ 147993 h 3469417"/>
                <a:gd name="connsiteX4" fmla="*/ 1156447 w 1815352"/>
                <a:gd name="connsiteY4" fmla="*/ 188335 h 3469417"/>
                <a:gd name="connsiteX5" fmla="*/ 1237129 w 1815352"/>
                <a:gd name="connsiteY5" fmla="*/ 255570 h 3469417"/>
                <a:gd name="connsiteX6" fmla="*/ 1277470 w 1815352"/>
                <a:gd name="connsiteY6" fmla="*/ 295911 h 3469417"/>
                <a:gd name="connsiteX7" fmla="*/ 1290917 w 1815352"/>
                <a:gd name="connsiteY7" fmla="*/ 336252 h 3469417"/>
                <a:gd name="connsiteX8" fmla="*/ 1344705 w 1815352"/>
                <a:gd name="connsiteY8" fmla="*/ 416935 h 3469417"/>
                <a:gd name="connsiteX9" fmla="*/ 1358152 w 1815352"/>
                <a:gd name="connsiteY9" fmla="*/ 457276 h 3469417"/>
                <a:gd name="connsiteX10" fmla="*/ 1425388 w 1815352"/>
                <a:gd name="connsiteY10" fmla="*/ 524511 h 3469417"/>
                <a:gd name="connsiteX11" fmla="*/ 1506070 w 1815352"/>
                <a:gd name="connsiteY11" fmla="*/ 564852 h 3469417"/>
                <a:gd name="connsiteX12" fmla="*/ 1532964 w 1815352"/>
                <a:gd name="connsiteY12" fmla="*/ 605193 h 3469417"/>
                <a:gd name="connsiteX13" fmla="*/ 1546411 w 1815352"/>
                <a:gd name="connsiteY13" fmla="*/ 645535 h 3469417"/>
                <a:gd name="connsiteX14" fmla="*/ 1600200 w 1815352"/>
                <a:gd name="connsiteY14" fmla="*/ 726217 h 3469417"/>
                <a:gd name="connsiteX15" fmla="*/ 1653988 w 1815352"/>
                <a:gd name="connsiteY15" fmla="*/ 780005 h 3469417"/>
                <a:gd name="connsiteX16" fmla="*/ 1707776 w 1815352"/>
                <a:gd name="connsiteY16" fmla="*/ 860687 h 3469417"/>
                <a:gd name="connsiteX17" fmla="*/ 1734670 w 1815352"/>
                <a:gd name="connsiteY17" fmla="*/ 887582 h 3469417"/>
                <a:gd name="connsiteX18" fmla="*/ 1761564 w 1815352"/>
                <a:gd name="connsiteY18" fmla="*/ 981711 h 3469417"/>
                <a:gd name="connsiteX19" fmla="*/ 1788458 w 1815352"/>
                <a:gd name="connsiteY19" fmla="*/ 1089287 h 3469417"/>
                <a:gd name="connsiteX20" fmla="*/ 1775011 w 1815352"/>
                <a:gd name="connsiteY20" fmla="*/ 1304440 h 3469417"/>
                <a:gd name="connsiteX21" fmla="*/ 1761564 w 1815352"/>
                <a:gd name="connsiteY21" fmla="*/ 1371676 h 3469417"/>
                <a:gd name="connsiteX22" fmla="*/ 1721223 w 1815352"/>
                <a:gd name="connsiteY22" fmla="*/ 1775087 h 3469417"/>
                <a:gd name="connsiteX23" fmla="*/ 1707776 w 1815352"/>
                <a:gd name="connsiteY23" fmla="*/ 1828876 h 3469417"/>
                <a:gd name="connsiteX24" fmla="*/ 1694329 w 1815352"/>
                <a:gd name="connsiteY24" fmla="*/ 1896111 h 3469417"/>
                <a:gd name="connsiteX25" fmla="*/ 1667435 w 1815352"/>
                <a:gd name="connsiteY25" fmla="*/ 1976793 h 3469417"/>
                <a:gd name="connsiteX26" fmla="*/ 1627094 w 1815352"/>
                <a:gd name="connsiteY26" fmla="*/ 1990240 h 3469417"/>
                <a:gd name="connsiteX27" fmla="*/ 1600200 w 1815352"/>
                <a:gd name="connsiteY27" fmla="*/ 2017135 h 3469417"/>
                <a:gd name="connsiteX28" fmla="*/ 1546411 w 1815352"/>
                <a:gd name="connsiteY28" fmla="*/ 1949899 h 3469417"/>
                <a:gd name="connsiteX29" fmla="*/ 1519517 w 1815352"/>
                <a:gd name="connsiteY29" fmla="*/ 1909558 h 3469417"/>
                <a:gd name="connsiteX30" fmla="*/ 1492623 w 1815352"/>
                <a:gd name="connsiteY30" fmla="*/ 1815429 h 3469417"/>
                <a:gd name="connsiteX31" fmla="*/ 1452282 w 1815352"/>
                <a:gd name="connsiteY31" fmla="*/ 1721299 h 3469417"/>
                <a:gd name="connsiteX32" fmla="*/ 1411941 w 1815352"/>
                <a:gd name="connsiteY32" fmla="*/ 1694405 h 3469417"/>
                <a:gd name="connsiteX33" fmla="*/ 1331258 w 1815352"/>
                <a:gd name="connsiteY33" fmla="*/ 1667511 h 3469417"/>
                <a:gd name="connsiteX34" fmla="*/ 1129552 w 1815352"/>
                <a:gd name="connsiteY34" fmla="*/ 1721299 h 3469417"/>
                <a:gd name="connsiteX35" fmla="*/ 1116105 w 1815352"/>
                <a:gd name="connsiteY35" fmla="*/ 1775087 h 3469417"/>
                <a:gd name="connsiteX36" fmla="*/ 1129552 w 1815352"/>
                <a:gd name="connsiteY36" fmla="*/ 1936452 h 3469417"/>
                <a:gd name="connsiteX37" fmla="*/ 1143000 w 1815352"/>
                <a:gd name="connsiteY37" fmla="*/ 1976793 h 3469417"/>
                <a:gd name="connsiteX38" fmla="*/ 1156447 w 1815352"/>
                <a:gd name="connsiteY38" fmla="*/ 2030582 h 3469417"/>
                <a:gd name="connsiteX39" fmla="*/ 1210235 w 1815352"/>
                <a:gd name="connsiteY39" fmla="*/ 2151605 h 3469417"/>
                <a:gd name="connsiteX40" fmla="*/ 1331258 w 1815352"/>
                <a:gd name="connsiteY40" fmla="*/ 2218840 h 3469417"/>
                <a:gd name="connsiteX41" fmla="*/ 1358152 w 1815352"/>
                <a:gd name="connsiteY41" fmla="*/ 2245735 h 3469417"/>
                <a:gd name="connsiteX42" fmla="*/ 1438835 w 1815352"/>
                <a:gd name="connsiteY42" fmla="*/ 2272629 h 3469417"/>
                <a:gd name="connsiteX43" fmla="*/ 1492623 w 1815352"/>
                <a:gd name="connsiteY43" fmla="*/ 2286076 h 3469417"/>
                <a:gd name="connsiteX44" fmla="*/ 1559858 w 1815352"/>
                <a:gd name="connsiteY44" fmla="*/ 2299523 h 3469417"/>
                <a:gd name="connsiteX45" fmla="*/ 1600200 w 1815352"/>
                <a:gd name="connsiteY45" fmla="*/ 2312970 h 3469417"/>
                <a:gd name="connsiteX46" fmla="*/ 1640541 w 1815352"/>
                <a:gd name="connsiteY46" fmla="*/ 2339864 h 3469417"/>
                <a:gd name="connsiteX47" fmla="*/ 1680882 w 1815352"/>
                <a:gd name="connsiteY47" fmla="*/ 2380205 h 3469417"/>
                <a:gd name="connsiteX48" fmla="*/ 1721223 w 1815352"/>
                <a:gd name="connsiteY48" fmla="*/ 2393652 h 3469417"/>
                <a:gd name="connsiteX49" fmla="*/ 1761564 w 1815352"/>
                <a:gd name="connsiteY49" fmla="*/ 2474335 h 3469417"/>
                <a:gd name="connsiteX50" fmla="*/ 1788458 w 1815352"/>
                <a:gd name="connsiteY50" fmla="*/ 2514676 h 3469417"/>
                <a:gd name="connsiteX51" fmla="*/ 1815352 w 1815352"/>
                <a:gd name="connsiteY51" fmla="*/ 2608805 h 3469417"/>
                <a:gd name="connsiteX52" fmla="*/ 1801905 w 1815352"/>
                <a:gd name="connsiteY52" fmla="*/ 2998770 h 3469417"/>
                <a:gd name="connsiteX53" fmla="*/ 1761564 w 1815352"/>
                <a:gd name="connsiteY53" fmla="*/ 3146687 h 3469417"/>
                <a:gd name="connsiteX54" fmla="*/ 1694329 w 1815352"/>
                <a:gd name="connsiteY54" fmla="*/ 3213923 h 3469417"/>
                <a:gd name="connsiteX55" fmla="*/ 1653988 w 1815352"/>
                <a:gd name="connsiteY55" fmla="*/ 3240817 h 3469417"/>
                <a:gd name="connsiteX56" fmla="*/ 1559858 w 1815352"/>
                <a:gd name="connsiteY56" fmla="*/ 3348393 h 3469417"/>
                <a:gd name="connsiteX57" fmla="*/ 1546411 w 1815352"/>
                <a:gd name="connsiteY57" fmla="*/ 3388735 h 3469417"/>
                <a:gd name="connsiteX58" fmla="*/ 1492623 w 1815352"/>
                <a:gd name="connsiteY58" fmla="*/ 3469417 h 3469417"/>
                <a:gd name="connsiteX59" fmla="*/ 1411941 w 1815352"/>
                <a:gd name="connsiteY59" fmla="*/ 3415629 h 3469417"/>
                <a:gd name="connsiteX60" fmla="*/ 1331258 w 1815352"/>
                <a:gd name="connsiteY60" fmla="*/ 3375287 h 3469417"/>
                <a:gd name="connsiteX61" fmla="*/ 1223682 w 1815352"/>
                <a:gd name="connsiteY61" fmla="*/ 3348393 h 3469417"/>
                <a:gd name="connsiteX62" fmla="*/ 1169894 w 1815352"/>
                <a:gd name="connsiteY62" fmla="*/ 3334946 h 3469417"/>
                <a:gd name="connsiteX63" fmla="*/ 1048870 w 1815352"/>
                <a:gd name="connsiteY63" fmla="*/ 3281158 h 3469417"/>
                <a:gd name="connsiteX64" fmla="*/ 1008529 w 1815352"/>
                <a:gd name="connsiteY64" fmla="*/ 3267711 h 3469417"/>
                <a:gd name="connsiteX65" fmla="*/ 900952 w 1815352"/>
                <a:gd name="connsiteY65" fmla="*/ 3187029 h 3469417"/>
                <a:gd name="connsiteX66" fmla="*/ 887505 w 1815352"/>
                <a:gd name="connsiteY66" fmla="*/ 2864299 h 3469417"/>
                <a:gd name="connsiteX67" fmla="*/ 860611 w 1815352"/>
                <a:gd name="connsiteY67" fmla="*/ 2823958 h 3469417"/>
                <a:gd name="connsiteX68" fmla="*/ 806823 w 1815352"/>
                <a:gd name="connsiteY68" fmla="*/ 2702935 h 3469417"/>
                <a:gd name="connsiteX69" fmla="*/ 793376 w 1815352"/>
                <a:gd name="connsiteY69" fmla="*/ 2662593 h 3469417"/>
                <a:gd name="connsiteX70" fmla="*/ 726141 w 1815352"/>
                <a:gd name="connsiteY70" fmla="*/ 2581911 h 3469417"/>
                <a:gd name="connsiteX71" fmla="*/ 685800 w 1815352"/>
                <a:gd name="connsiteY71" fmla="*/ 2501229 h 3469417"/>
                <a:gd name="connsiteX72" fmla="*/ 632011 w 1815352"/>
                <a:gd name="connsiteY72" fmla="*/ 2447440 h 3469417"/>
                <a:gd name="connsiteX73" fmla="*/ 591670 w 1815352"/>
                <a:gd name="connsiteY73" fmla="*/ 2407099 h 3469417"/>
                <a:gd name="connsiteX74" fmla="*/ 524435 w 1815352"/>
                <a:gd name="connsiteY74" fmla="*/ 2339864 h 3469417"/>
                <a:gd name="connsiteX75" fmla="*/ 470647 w 1815352"/>
                <a:gd name="connsiteY75" fmla="*/ 2286076 h 3469417"/>
                <a:gd name="connsiteX76" fmla="*/ 416858 w 1815352"/>
                <a:gd name="connsiteY76" fmla="*/ 2232287 h 3469417"/>
                <a:gd name="connsiteX77" fmla="*/ 363070 w 1815352"/>
                <a:gd name="connsiteY77" fmla="*/ 2178499 h 3469417"/>
                <a:gd name="connsiteX78" fmla="*/ 322729 w 1815352"/>
                <a:gd name="connsiteY78" fmla="*/ 2138158 h 3469417"/>
                <a:gd name="connsiteX79" fmla="*/ 282388 w 1815352"/>
                <a:gd name="connsiteY79" fmla="*/ 2111264 h 3469417"/>
                <a:gd name="connsiteX80" fmla="*/ 174811 w 1815352"/>
                <a:gd name="connsiteY80" fmla="*/ 2017135 h 3469417"/>
                <a:gd name="connsiteX81" fmla="*/ 107576 w 1815352"/>
                <a:gd name="connsiteY81" fmla="*/ 1949899 h 3469417"/>
                <a:gd name="connsiteX82" fmla="*/ 67235 w 1815352"/>
                <a:gd name="connsiteY82" fmla="*/ 1855770 h 3469417"/>
                <a:gd name="connsiteX83" fmla="*/ 40341 w 1815352"/>
                <a:gd name="connsiteY83" fmla="*/ 1761640 h 3469417"/>
                <a:gd name="connsiteX84" fmla="*/ 26894 w 1815352"/>
                <a:gd name="connsiteY84" fmla="*/ 1613723 h 3469417"/>
                <a:gd name="connsiteX85" fmla="*/ 0 w 1815352"/>
                <a:gd name="connsiteY85" fmla="*/ 1533040 h 3469417"/>
                <a:gd name="connsiteX86" fmla="*/ 13447 w 1815352"/>
                <a:gd name="connsiteY86" fmla="*/ 1156523 h 3469417"/>
                <a:gd name="connsiteX87" fmla="*/ 26894 w 1815352"/>
                <a:gd name="connsiteY87" fmla="*/ 1116182 h 3469417"/>
                <a:gd name="connsiteX88" fmla="*/ 40341 w 1815352"/>
                <a:gd name="connsiteY88" fmla="*/ 1062393 h 3469417"/>
                <a:gd name="connsiteX89" fmla="*/ 67235 w 1815352"/>
                <a:gd name="connsiteY89" fmla="*/ 981711 h 3469417"/>
                <a:gd name="connsiteX90" fmla="*/ 80682 w 1815352"/>
                <a:gd name="connsiteY90" fmla="*/ 941370 h 3469417"/>
                <a:gd name="connsiteX91" fmla="*/ 94129 w 1815352"/>
                <a:gd name="connsiteY91" fmla="*/ 901029 h 3469417"/>
                <a:gd name="connsiteX92" fmla="*/ 161364 w 1815352"/>
                <a:gd name="connsiteY92" fmla="*/ 780005 h 3469417"/>
                <a:gd name="connsiteX93" fmla="*/ 255494 w 1815352"/>
                <a:gd name="connsiteY93" fmla="*/ 658982 h 3469417"/>
                <a:gd name="connsiteX94" fmla="*/ 309282 w 1815352"/>
                <a:gd name="connsiteY94" fmla="*/ 578299 h 3469417"/>
                <a:gd name="connsiteX95" fmla="*/ 349623 w 1815352"/>
                <a:gd name="connsiteY95" fmla="*/ 537958 h 3469417"/>
                <a:gd name="connsiteX96" fmla="*/ 376517 w 1815352"/>
                <a:gd name="connsiteY96" fmla="*/ 497617 h 3469417"/>
                <a:gd name="connsiteX97" fmla="*/ 457200 w 1815352"/>
                <a:gd name="connsiteY97" fmla="*/ 416935 h 3469417"/>
                <a:gd name="connsiteX98" fmla="*/ 484094 w 1815352"/>
                <a:gd name="connsiteY98" fmla="*/ 390040 h 3469417"/>
                <a:gd name="connsiteX99" fmla="*/ 524435 w 1815352"/>
                <a:gd name="connsiteY99" fmla="*/ 309358 h 3469417"/>
                <a:gd name="connsiteX100" fmla="*/ 564776 w 1815352"/>
                <a:gd name="connsiteY100" fmla="*/ 282464 h 3469417"/>
                <a:gd name="connsiteX101" fmla="*/ 645458 w 1815352"/>
                <a:gd name="connsiteY101" fmla="*/ 174887 h 3469417"/>
                <a:gd name="connsiteX102" fmla="*/ 672352 w 1815352"/>
                <a:gd name="connsiteY102" fmla="*/ 134546 h 3469417"/>
                <a:gd name="connsiteX103" fmla="*/ 712694 w 1815352"/>
                <a:gd name="connsiteY103" fmla="*/ 121099 h 3469417"/>
                <a:gd name="connsiteX104" fmla="*/ 753035 w 1815352"/>
                <a:gd name="connsiteY104" fmla="*/ 94205 h 3469417"/>
                <a:gd name="connsiteX105" fmla="*/ 793376 w 1815352"/>
                <a:gd name="connsiteY105" fmla="*/ 80758 h 3469417"/>
                <a:gd name="connsiteX106" fmla="*/ 927847 w 1815352"/>
                <a:gd name="connsiteY106" fmla="*/ 76 h 3469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1815352" h="3469417">
                  <a:moveTo>
                    <a:pt x="927847" y="76"/>
                  </a:moveTo>
                  <a:cubicBezTo>
                    <a:pt x="956982" y="-2165"/>
                    <a:pt x="954336" y="45147"/>
                    <a:pt x="968188" y="67311"/>
                  </a:cubicBezTo>
                  <a:cubicBezTo>
                    <a:pt x="976753" y="81016"/>
                    <a:pt x="983654" y="96224"/>
                    <a:pt x="995082" y="107652"/>
                  </a:cubicBezTo>
                  <a:cubicBezTo>
                    <a:pt x="1033619" y="146189"/>
                    <a:pt x="1032017" y="126119"/>
                    <a:pt x="1075764" y="147993"/>
                  </a:cubicBezTo>
                  <a:cubicBezTo>
                    <a:pt x="1180039" y="200131"/>
                    <a:pt x="1055042" y="154532"/>
                    <a:pt x="1156447" y="188335"/>
                  </a:cubicBezTo>
                  <a:cubicBezTo>
                    <a:pt x="1274304" y="306192"/>
                    <a:pt x="1124801" y="161963"/>
                    <a:pt x="1237129" y="255570"/>
                  </a:cubicBezTo>
                  <a:cubicBezTo>
                    <a:pt x="1251738" y="267744"/>
                    <a:pt x="1264023" y="282464"/>
                    <a:pt x="1277470" y="295911"/>
                  </a:cubicBezTo>
                  <a:cubicBezTo>
                    <a:pt x="1281952" y="309358"/>
                    <a:pt x="1284033" y="323861"/>
                    <a:pt x="1290917" y="336252"/>
                  </a:cubicBezTo>
                  <a:cubicBezTo>
                    <a:pt x="1306614" y="364507"/>
                    <a:pt x="1334484" y="386271"/>
                    <a:pt x="1344705" y="416935"/>
                  </a:cubicBezTo>
                  <a:cubicBezTo>
                    <a:pt x="1349187" y="430382"/>
                    <a:pt x="1349647" y="445937"/>
                    <a:pt x="1358152" y="457276"/>
                  </a:cubicBezTo>
                  <a:cubicBezTo>
                    <a:pt x="1377169" y="482632"/>
                    <a:pt x="1395319" y="514488"/>
                    <a:pt x="1425388" y="524511"/>
                  </a:cubicBezTo>
                  <a:cubicBezTo>
                    <a:pt x="1481061" y="543069"/>
                    <a:pt x="1453935" y="530095"/>
                    <a:pt x="1506070" y="564852"/>
                  </a:cubicBezTo>
                  <a:cubicBezTo>
                    <a:pt x="1515035" y="578299"/>
                    <a:pt x="1525737" y="590738"/>
                    <a:pt x="1532964" y="605193"/>
                  </a:cubicBezTo>
                  <a:cubicBezTo>
                    <a:pt x="1539303" y="617871"/>
                    <a:pt x="1539527" y="633144"/>
                    <a:pt x="1546411" y="645535"/>
                  </a:cubicBezTo>
                  <a:cubicBezTo>
                    <a:pt x="1562108" y="673790"/>
                    <a:pt x="1600200" y="726217"/>
                    <a:pt x="1600200" y="726217"/>
                  </a:cubicBezTo>
                  <a:cubicBezTo>
                    <a:pt x="1636059" y="833793"/>
                    <a:pt x="1582271" y="708288"/>
                    <a:pt x="1653988" y="780005"/>
                  </a:cubicBezTo>
                  <a:cubicBezTo>
                    <a:pt x="1676844" y="802861"/>
                    <a:pt x="1684921" y="837831"/>
                    <a:pt x="1707776" y="860687"/>
                  </a:cubicBezTo>
                  <a:lnTo>
                    <a:pt x="1734670" y="887582"/>
                  </a:lnTo>
                  <a:cubicBezTo>
                    <a:pt x="1766911" y="984306"/>
                    <a:pt x="1727794" y="863517"/>
                    <a:pt x="1761564" y="981711"/>
                  </a:cubicBezTo>
                  <a:cubicBezTo>
                    <a:pt x="1789130" y="1078192"/>
                    <a:pt x="1761119" y="952592"/>
                    <a:pt x="1788458" y="1089287"/>
                  </a:cubicBezTo>
                  <a:cubicBezTo>
                    <a:pt x="1783976" y="1161005"/>
                    <a:pt x="1781824" y="1232906"/>
                    <a:pt x="1775011" y="1304440"/>
                  </a:cubicBezTo>
                  <a:cubicBezTo>
                    <a:pt x="1772844" y="1327193"/>
                    <a:pt x="1763916" y="1348941"/>
                    <a:pt x="1761564" y="1371676"/>
                  </a:cubicBezTo>
                  <a:cubicBezTo>
                    <a:pt x="1744291" y="1538650"/>
                    <a:pt x="1749415" y="1634127"/>
                    <a:pt x="1721223" y="1775087"/>
                  </a:cubicBezTo>
                  <a:cubicBezTo>
                    <a:pt x="1717599" y="1793210"/>
                    <a:pt x="1711785" y="1810835"/>
                    <a:pt x="1707776" y="1828876"/>
                  </a:cubicBezTo>
                  <a:cubicBezTo>
                    <a:pt x="1702818" y="1851187"/>
                    <a:pt x="1700343" y="1874061"/>
                    <a:pt x="1694329" y="1896111"/>
                  </a:cubicBezTo>
                  <a:cubicBezTo>
                    <a:pt x="1686870" y="1923461"/>
                    <a:pt x="1694329" y="1967828"/>
                    <a:pt x="1667435" y="1976793"/>
                  </a:cubicBezTo>
                  <a:lnTo>
                    <a:pt x="1627094" y="1990240"/>
                  </a:lnTo>
                  <a:cubicBezTo>
                    <a:pt x="1618129" y="1999205"/>
                    <a:pt x="1612878" y="2017135"/>
                    <a:pt x="1600200" y="2017135"/>
                  </a:cubicBezTo>
                  <a:cubicBezTo>
                    <a:pt x="1554863" y="2017135"/>
                    <a:pt x="1559006" y="1975089"/>
                    <a:pt x="1546411" y="1949899"/>
                  </a:cubicBezTo>
                  <a:cubicBezTo>
                    <a:pt x="1539183" y="1935444"/>
                    <a:pt x="1528482" y="1923005"/>
                    <a:pt x="1519517" y="1909558"/>
                  </a:cubicBezTo>
                  <a:cubicBezTo>
                    <a:pt x="1477476" y="1741393"/>
                    <a:pt x="1531208" y="1950479"/>
                    <a:pt x="1492623" y="1815429"/>
                  </a:cubicBezTo>
                  <a:cubicBezTo>
                    <a:pt x="1480278" y="1772222"/>
                    <a:pt x="1485036" y="1754053"/>
                    <a:pt x="1452282" y="1721299"/>
                  </a:cubicBezTo>
                  <a:cubicBezTo>
                    <a:pt x="1440854" y="1709871"/>
                    <a:pt x="1426709" y="1700969"/>
                    <a:pt x="1411941" y="1694405"/>
                  </a:cubicBezTo>
                  <a:cubicBezTo>
                    <a:pt x="1386035" y="1682891"/>
                    <a:pt x="1331258" y="1667511"/>
                    <a:pt x="1331258" y="1667511"/>
                  </a:cubicBezTo>
                  <a:cubicBezTo>
                    <a:pt x="1150449" y="1680426"/>
                    <a:pt x="1158032" y="1621622"/>
                    <a:pt x="1129552" y="1721299"/>
                  </a:cubicBezTo>
                  <a:cubicBezTo>
                    <a:pt x="1124475" y="1739069"/>
                    <a:pt x="1120587" y="1757158"/>
                    <a:pt x="1116105" y="1775087"/>
                  </a:cubicBezTo>
                  <a:cubicBezTo>
                    <a:pt x="1120587" y="1828875"/>
                    <a:pt x="1122418" y="1882951"/>
                    <a:pt x="1129552" y="1936452"/>
                  </a:cubicBezTo>
                  <a:cubicBezTo>
                    <a:pt x="1131425" y="1950502"/>
                    <a:pt x="1139106" y="1963164"/>
                    <a:pt x="1143000" y="1976793"/>
                  </a:cubicBezTo>
                  <a:cubicBezTo>
                    <a:pt x="1148077" y="1994563"/>
                    <a:pt x="1151136" y="2012880"/>
                    <a:pt x="1156447" y="2030582"/>
                  </a:cubicBezTo>
                  <a:cubicBezTo>
                    <a:pt x="1165105" y="2059444"/>
                    <a:pt x="1180925" y="2125959"/>
                    <a:pt x="1210235" y="2151605"/>
                  </a:cubicBezTo>
                  <a:cubicBezTo>
                    <a:pt x="1267143" y="2201400"/>
                    <a:pt x="1275851" y="2200371"/>
                    <a:pt x="1331258" y="2218840"/>
                  </a:cubicBezTo>
                  <a:cubicBezTo>
                    <a:pt x="1340223" y="2227805"/>
                    <a:pt x="1346812" y="2240065"/>
                    <a:pt x="1358152" y="2245735"/>
                  </a:cubicBezTo>
                  <a:cubicBezTo>
                    <a:pt x="1383508" y="2258413"/>
                    <a:pt x="1411332" y="2265753"/>
                    <a:pt x="1438835" y="2272629"/>
                  </a:cubicBezTo>
                  <a:cubicBezTo>
                    <a:pt x="1456764" y="2277111"/>
                    <a:pt x="1474582" y="2282067"/>
                    <a:pt x="1492623" y="2286076"/>
                  </a:cubicBezTo>
                  <a:cubicBezTo>
                    <a:pt x="1514934" y="2291034"/>
                    <a:pt x="1537685" y="2293980"/>
                    <a:pt x="1559858" y="2299523"/>
                  </a:cubicBezTo>
                  <a:cubicBezTo>
                    <a:pt x="1573609" y="2302961"/>
                    <a:pt x="1586753" y="2308488"/>
                    <a:pt x="1600200" y="2312970"/>
                  </a:cubicBezTo>
                  <a:cubicBezTo>
                    <a:pt x="1613647" y="2321935"/>
                    <a:pt x="1628126" y="2329518"/>
                    <a:pt x="1640541" y="2339864"/>
                  </a:cubicBezTo>
                  <a:cubicBezTo>
                    <a:pt x="1655150" y="2352038"/>
                    <a:pt x="1665059" y="2369656"/>
                    <a:pt x="1680882" y="2380205"/>
                  </a:cubicBezTo>
                  <a:cubicBezTo>
                    <a:pt x="1692676" y="2388068"/>
                    <a:pt x="1707776" y="2389170"/>
                    <a:pt x="1721223" y="2393652"/>
                  </a:cubicBezTo>
                  <a:cubicBezTo>
                    <a:pt x="1798296" y="2509262"/>
                    <a:pt x="1705891" y="2362988"/>
                    <a:pt x="1761564" y="2474335"/>
                  </a:cubicBezTo>
                  <a:cubicBezTo>
                    <a:pt x="1768791" y="2488790"/>
                    <a:pt x="1781230" y="2500221"/>
                    <a:pt x="1788458" y="2514676"/>
                  </a:cubicBezTo>
                  <a:cubicBezTo>
                    <a:pt x="1798104" y="2533967"/>
                    <a:pt x="1811044" y="2591571"/>
                    <a:pt x="1815352" y="2608805"/>
                  </a:cubicBezTo>
                  <a:cubicBezTo>
                    <a:pt x="1810870" y="2738793"/>
                    <a:pt x="1809543" y="2868929"/>
                    <a:pt x="1801905" y="2998770"/>
                  </a:cubicBezTo>
                  <a:cubicBezTo>
                    <a:pt x="1800592" y="3021090"/>
                    <a:pt x="1773739" y="3134512"/>
                    <a:pt x="1761564" y="3146687"/>
                  </a:cubicBezTo>
                  <a:cubicBezTo>
                    <a:pt x="1739152" y="3169099"/>
                    <a:pt x="1720701" y="3196342"/>
                    <a:pt x="1694329" y="3213923"/>
                  </a:cubicBezTo>
                  <a:cubicBezTo>
                    <a:pt x="1680882" y="3222888"/>
                    <a:pt x="1666151" y="3230175"/>
                    <a:pt x="1653988" y="3240817"/>
                  </a:cubicBezTo>
                  <a:cubicBezTo>
                    <a:pt x="1591056" y="3295882"/>
                    <a:pt x="1596312" y="3293712"/>
                    <a:pt x="1559858" y="3348393"/>
                  </a:cubicBezTo>
                  <a:cubicBezTo>
                    <a:pt x="1555376" y="3361840"/>
                    <a:pt x="1553295" y="3376344"/>
                    <a:pt x="1546411" y="3388735"/>
                  </a:cubicBezTo>
                  <a:cubicBezTo>
                    <a:pt x="1530714" y="3416990"/>
                    <a:pt x="1492623" y="3469417"/>
                    <a:pt x="1492623" y="3469417"/>
                  </a:cubicBezTo>
                  <a:lnTo>
                    <a:pt x="1411941" y="3415629"/>
                  </a:lnTo>
                  <a:cubicBezTo>
                    <a:pt x="1369573" y="3387384"/>
                    <a:pt x="1378365" y="3388135"/>
                    <a:pt x="1331258" y="3375287"/>
                  </a:cubicBezTo>
                  <a:cubicBezTo>
                    <a:pt x="1295598" y="3365561"/>
                    <a:pt x="1259541" y="3357358"/>
                    <a:pt x="1223682" y="3348393"/>
                  </a:cubicBezTo>
                  <a:lnTo>
                    <a:pt x="1169894" y="3334946"/>
                  </a:lnTo>
                  <a:cubicBezTo>
                    <a:pt x="1105964" y="3292327"/>
                    <a:pt x="1144884" y="3313163"/>
                    <a:pt x="1048870" y="3281158"/>
                  </a:cubicBezTo>
                  <a:cubicBezTo>
                    <a:pt x="1035423" y="3276676"/>
                    <a:pt x="1020323" y="3275574"/>
                    <a:pt x="1008529" y="3267711"/>
                  </a:cubicBezTo>
                  <a:cubicBezTo>
                    <a:pt x="917298" y="3206890"/>
                    <a:pt x="950703" y="3236778"/>
                    <a:pt x="900952" y="3187029"/>
                  </a:cubicBezTo>
                  <a:cubicBezTo>
                    <a:pt x="896470" y="3079452"/>
                    <a:pt x="899395" y="2971310"/>
                    <a:pt x="887505" y="2864299"/>
                  </a:cubicBezTo>
                  <a:cubicBezTo>
                    <a:pt x="885720" y="2848237"/>
                    <a:pt x="867175" y="2838726"/>
                    <a:pt x="860611" y="2823958"/>
                  </a:cubicBezTo>
                  <a:cubicBezTo>
                    <a:pt x="796602" y="2679937"/>
                    <a:pt x="867688" y="2794232"/>
                    <a:pt x="806823" y="2702935"/>
                  </a:cubicBezTo>
                  <a:cubicBezTo>
                    <a:pt x="802341" y="2689488"/>
                    <a:pt x="801239" y="2674387"/>
                    <a:pt x="793376" y="2662593"/>
                  </a:cubicBezTo>
                  <a:cubicBezTo>
                    <a:pt x="733895" y="2573370"/>
                    <a:pt x="770138" y="2669905"/>
                    <a:pt x="726141" y="2581911"/>
                  </a:cubicBezTo>
                  <a:cubicBezTo>
                    <a:pt x="697508" y="2524644"/>
                    <a:pt x="732045" y="2555181"/>
                    <a:pt x="685800" y="2501229"/>
                  </a:cubicBezTo>
                  <a:cubicBezTo>
                    <a:pt x="669298" y="2481977"/>
                    <a:pt x="649941" y="2465370"/>
                    <a:pt x="632011" y="2447440"/>
                  </a:cubicBezTo>
                  <a:cubicBezTo>
                    <a:pt x="618564" y="2433993"/>
                    <a:pt x="602219" y="2422922"/>
                    <a:pt x="591670" y="2407099"/>
                  </a:cubicBezTo>
                  <a:cubicBezTo>
                    <a:pt x="555811" y="2353311"/>
                    <a:pt x="578223" y="2375723"/>
                    <a:pt x="524435" y="2339864"/>
                  </a:cubicBezTo>
                  <a:cubicBezTo>
                    <a:pt x="497541" y="2259182"/>
                    <a:pt x="533400" y="2330900"/>
                    <a:pt x="470647" y="2286076"/>
                  </a:cubicBezTo>
                  <a:cubicBezTo>
                    <a:pt x="450014" y="2271338"/>
                    <a:pt x="416858" y="2232287"/>
                    <a:pt x="416858" y="2232287"/>
                  </a:cubicBezTo>
                  <a:cubicBezTo>
                    <a:pt x="391245" y="2155447"/>
                    <a:pt x="424542" y="2219480"/>
                    <a:pt x="363070" y="2178499"/>
                  </a:cubicBezTo>
                  <a:cubicBezTo>
                    <a:pt x="347247" y="2167950"/>
                    <a:pt x="337338" y="2150332"/>
                    <a:pt x="322729" y="2138158"/>
                  </a:cubicBezTo>
                  <a:cubicBezTo>
                    <a:pt x="310314" y="2127812"/>
                    <a:pt x="295835" y="2120229"/>
                    <a:pt x="282388" y="2111264"/>
                  </a:cubicBezTo>
                  <a:cubicBezTo>
                    <a:pt x="206185" y="1996959"/>
                    <a:pt x="331701" y="2174027"/>
                    <a:pt x="174811" y="2017135"/>
                  </a:cubicBezTo>
                  <a:lnTo>
                    <a:pt x="107576" y="1949899"/>
                  </a:lnTo>
                  <a:cubicBezTo>
                    <a:pt x="79590" y="1837955"/>
                    <a:pt x="113667" y="1948634"/>
                    <a:pt x="67235" y="1855770"/>
                  </a:cubicBezTo>
                  <a:cubicBezTo>
                    <a:pt x="57589" y="1836478"/>
                    <a:pt x="44650" y="1778875"/>
                    <a:pt x="40341" y="1761640"/>
                  </a:cubicBezTo>
                  <a:cubicBezTo>
                    <a:pt x="35859" y="1712334"/>
                    <a:pt x="35498" y="1662479"/>
                    <a:pt x="26894" y="1613723"/>
                  </a:cubicBezTo>
                  <a:cubicBezTo>
                    <a:pt x="21967" y="1585805"/>
                    <a:pt x="0" y="1533040"/>
                    <a:pt x="0" y="1533040"/>
                  </a:cubicBezTo>
                  <a:cubicBezTo>
                    <a:pt x="4482" y="1407534"/>
                    <a:pt x="5362" y="1281848"/>
                    <a:pt x="13447" y="1156523"/>
                  </a:cubicBezTo>
                  <a:cubicBezTo>
                    <a:pt x="14360" y="1142378"/>
                    <a:pt x="23000" y="1129811"/>
                    <a:pt x="26894" y="1116182"/>
                  </a:cubicBezTo>
                  <a:cubicBezTo>
                    <a:pt x="31971" y="1098412"/>
                    <a:pt x="35030" y="1080095"/>
                    <a:pt x="40341" y="1062393"/>
                  </a:cubicBezTo>
                  <a:cubicBezTo>
                    <a:pt x="48487" y="1035240"/>
                    <a:pt x="58270" y="1008605"/>
                    <a:pt x="67235" y="981711"/>
                  </a:cubicBezTo>
                  <a:lnTo>
                    <a:pt x="80682" y="941370"/>
                  </a:lnTo>
                  <a:lnTo>
                    <a:pt x="94129" y="901029"/>
                  </a:lnTo>
                  <a:cubicBezTo>
                    <a:pt x="111039" y="850300"/>
                    <a:pt x="115125" y="826244"/>
                    <a:pt x="161364" y="780005"/>
                  </a:cubicBezTo>
                  <a:cubicBezTo>
                    <a:pt x="224559" y="716810"/>
                    <a:pt x="191159" y="755484"/>
                    <a:pt x="255494" y="658982"/>
                  </a:cubicBezTo>
                  <a:lnTo>
                    <a:pt x="309282" y="578299"/>
                  </a:lnTo>
                  <a:cubicBezTo>
                    <a:pt x="322729" y="564852"/>
                    <a:pt x="337449" y="552567"/>
                    <a:pt x="349623" y="537958"/>
                  </a:cubicBezTo>
                  <a:cubicBezTo>
                    <a:pt x="359969" y="525543"/>
                    <a:pt x="365780" y="509696"/>
                    <a:pt x="376517" y="497617"/>
                  </a:cubicBezTo>
                  <a:cubicBezTo>
                    <a:pt x="401786" y="469190"/>
                    <a:pt x="430306" y="443829"/>
                    <a:pt x="457200" y="416935"/>
                  </a:cubicBezTo>
                  <a:lnTo>
                    <a:pt x="484094" y="390040"/>
                  </a:lnTo>
                  <a:cubicBezTo>
                    <a:pt x="495031" y="357230"/>
                    <a:pt x="498368" y="335425"/>
                    <a:pt x="524435" y="309358"/>
                  </a:cubicBezTo>
                  <a:cubicBezTo>
                    <a:pt x="535863" y="297930"/>
                    <a:pt x="551329" y="291429"/>
                    <a:pt x="564776" y="282464"/>
                  </a:cubicBezTo>
                  <a:cubicBezTo>
                    <a:pt x="599762" y="177505"/>
                    <a:pt x="542448" y="329401"/>
                    <a:pt x="645458" y="174887"/>
                  </a:cubicBezTo>
                  <a:cubicBezTo>
                    <a:pt x="654423" y="161440"/>
                    <a:pt x="659732" y="144642"/>
                    <a:pt x="672352" y="134546"/>
                  </a:cubicBezTo>
                  <a:cubicBezTo>
                    <a:pt x="683421" y="125691"/>
                    <a:pt x="699247" y="125581"/>
                    <a:pt x="712694" y="121099"/>
                  </a:cubicBezTo>
                  <a:cubicBezTo>
                    <a:pt x="726141" y="112134"/>
                    <a:pt x="738580" y="101433"/>
                    <a:pt x="753035" y="94205"/>
                  </a:cubicBezTo>
                  <a:cubicBezTo>
                    <a:pt x="765713" y="87866"/>
                    <a:pt x="780985" y="87642"/>
                    <a:pt x="793376" y="80758"/>
                  </a:cubicBezTo>
                  <a:cubicBezTo>
                    <a:pt x="861799" y="42745"/>
                    <a:pt x="898712" y="2317"/>
                    <a:pt x="927847" y="76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/>
            <p:cNvSpPr/>
            <p:nvPr/>
          </p:nvSpPr>
          <p:spPr>
            <a:xfrm>
              <a:off x="10004834" y="3052482"/>
              <a:ext cx="1348966" cy="2770094"/>
            </a:xfrm>
            <a:custGeom>
              <a:avLst/>
              <a:gdLst>
                <a:gd name="connsiteX0" fmla="*/ 927625 w 1326180"/>
                <a:gd name="connsiteY0" fmla="*/ 53789 h 2743200"/>
                <a:gd name="connsiteX1" fmla="*/ 846942 w 1326180"/>
                <a:gd name="connsiteY1" fmla="*/ 80683 h 2743200"/>
                <a:gd name="connsiteX2" fmla="*/ 806601 w 1326180"/>
                <a:gd name="connsiteY2" fmla="*/ 107577 h 2743200"/>
                <a:gd name="connsiteX3" fmla="*/ 725919 w 1326180"/>
                <a:gd name="connsiteY3" fmla="*/ 134471 h 2743200"/>
                <a:gd name="connsiteX4" fmla="*/ 645237 w 1326180"/>
                <a:gd name="connsiteY4" fmla="*/ 174812 h 2743200"/>
                <a:gd name="connsiteX5" fmla="*/ 578001 w 1326180"/>
                <a:gd name="connsiteY5" fmla="*/ 242048 h 2743200"/>
                <a:gd name="connsiteX6" fmla="*/ 551107 w 1326180"/>
                <a:gd name="connsiteY6" fmla="*/ 282389 h 2743200"/>
                <a:gd name="connsiteX7" fmla="*/ 470425 w 1326180"/>
                <a:gd name="connsiteY7" fmla="*/ 349624 h 2743200"/>
                <a:gd name="connsiteX8" fmla="*/ 389742 w 1326180"/>
                <a:gd name="connsiteY8" fmla="*/ 416859 h 2743200"/>
                <a:gd name="connsiteX9" fmla="*/ 335954 w 1326180"/>
                <a:gd name="connsiteY9" fmla="*/ 484095 h 2743200"/>
                <a:gd name="connsiteX10" fmla="*/ 309060 w 1326180"/>
                <a:gd name="connsiteY10" fmla="*/ 524436 h 2743200"/>
                <a:gd name="connsiteX11" fmla="*/ 268719 w 1326180"/>
                <a:gd name="connsiteY11" fmla="*/ 551330 h 2743200"/>
                <a:gd name="connsiteX12" fmla="*/ 241825 w 1326180"/>
                <a:gd name="connsiteY12" fmla="*/ 632012 h 2743200"/>
                <a:gd name="connsiteX13" fmla="*/ 228378 w 1326180"/>
                <a:gd name="connsiteY13" fmla="*/ 672353 h 2743200"/>
                <a:gd name="connsiteX14" fmla="*/ 174590 w 1326180"/>
                <a:gd name="connsiteY14" fmla="*/ 739589 h 2743200"/>
                <a:gd name="connsiteX15" fmla="*/ 147695 w 1326180"/>
                <a:gd name="connsiteY15" fmla="*/ 766483 h 2743200"/>
                <a:gd name="connsiteX16" fmla="*/ 120801 w 1326180"/>
                <a:gd name="connsiteY16" fmla="*/ 806824 h 2743200"/>
                <a:gd name="connsiteX17" fmla="*/ 40119 w 1326180"/>
                <a:gd name="connsiteY17" fmla="*/ 860612 h 2743200"/>
                <a:gd name="connsiteX18" fmla="*/ 40119 w 1326180"/>
                <a:gd name="connsiteY18" fmla="*/ 1129553 h 2743200"/>
                <a:gd name="connsiteX19" fmla="*/ 282166 w 1326180"/>
                <a:gd name="connsiteY19" fmla="*/ 1102659 h 2743200"/>
                <a:gd name="connsiteX20" fmla="*/ 322507 w 1326180"/>
                <a:gd name="connsiteY20" fmla="*/ 1089212 h 2743200"/>
                <a:gd name="connsiteX21" fmla="*/ 335954 w 1326180"/>
                <a:gd name="connsiteY21" fmla="*/ 1048871 h 2743200"/>
                <a:gd name="connsiteX22" fmla="*/ 430084 w 1326180"/>
                <a:gd name="connsiteY22" fmla="*/ 954742 h 2743200"/>
                <a:gd name="connsiteX23" fmla="*/ 712472 w 1326180"/>
                <a:gd name="connsiteY23" fmla="*/ 941295 h 2743200"/>
                <a:gd name="connsiteX24" fmla="*/ 766260 w 1326180"/>
                <a:gd name="connsiteY24" fmla="*/ 954742 h 2743200"/>
                <a:gd name="connsiteX25" fmla="*/ 846942 w 1326180"/>
                <a:gd name="connsiteY25" fmla="*/ 981636 h 2743200"/>
                <a:gd name="connsiteX26" fmla="*/ 1008307 w 1326180"/>
                <a:gd name="connsiteY26" fmla="*/ 927848 h 2743200"/>
                <a:gd name="connsiteX27" fmla="*/ 1048648 w 1326180"/>
                <a:gd name="connsiteY27" fmla="*/ 914400 h 2743200"/>
                <a:gd name="connsiteX28" fmla="*/ 1088990 w 1326180"/>
                <a:gd name="connsiteY28" fmla="*/ 900953 h 2743200"/>
                <a:gd name="connsiteX29" fmla="*/ 1277248 w 1326180"/>
                <a:gd name="connsiteY29" fmla="*/ 914400 h 2743200"/>
                <a:gd name="connsiteX30" fmla="*/ 1317590 w 1326180"/>
                <a:gd name="connsiteY30" fmla="*/ 927848 h 2743200"/>
                <a:gd name="connsiteX31" fmla="*/ 1304142 w 1326180"/>
                <a:gd name="connsiteY31" fmla="*/ 1250577 h 2743200"/>
                <a:gd name="connsiteX32" fmla="*/ 1263801 w 1326180"/>
                <a:gd name="connsiteY32" fmla="*/ 1277471 h 2743200"/>
                <a:gd name="connsiteX33" fmla="*/ 1183119 w 1326180"/>
                <a:gd name="connsiteY33" fmla="*/ 1264024 h 2743200"/>
                <a:gd name="connsiteX34" fmla="*/ 1102437 w 1326180"/>
                <a:gd name="connsiteY34" fmla="*/ 1237130 h 2743200"/>
                <a:gd name="connsiteX35" fmla="*/ 712472 w 1326180"/>
                <a:gd name="connsiteY35" fmla="*/ 1250577 h 2743200"/>
                <a:gd name="connsiteX36" fmla="*/ 672131 w 1326180"/>
                <a:gd name="connsiteY36" fmla="*/ 1264024 h 2743200"/>
                <a:gd name="connsiteX37" fmla="*/ 604895 w 1326180"/>
                <a:gd name="connsiteY37" fmla="*/ 1277471 h 2743200"/>
                <a:gd name="connsiteX38" fmla="*/ 456978 w 1326180"/>
                <a:gd name="connsiteY38" fmla="*/ 1264024 h 2743200"/>
                <a:gd name="connsiteX39" fmla="*/ 376295 w 1326180"/>
                <a:gd name="connsiteY39" fmla="*/ 1237130 h 2743200"/>
                <a:gd name="connsiteX40" fmla="*/ 241825 w 1326180"/>
                <a:gd name="connsiteY40" fmla="*/ 1250577 h 2743200"/>
                <a:gd name="connsiteX41" fmla="*/ 161142 w 1326180"/>
                <a:gd name="connsiteY41" fmla="*/ 1277471 h 2743200"/>
                <a:gd name="connsiteX42" fmla="*/ 120801 w 1326180"/>
                <a:gd name="connsiteY42" fmla="*/ 1304365 h 2743200"/>
                <a:gd name="connsiteX43" fmla="*/ 80460 w 1326180"/>
                <a:gd name="connsiteY43" fmla="*/ 1385048 h 2743200"/>
                <a:gd name="connsiteX44" fmla="*/ 93907 w 1326180"/>
                <a:gd name="connsiteY44" fmla="*/ 1640542 h 2743200"/>
                <a:gd name="connsiteX45" fmla="*/ 107354 w 1326180"/>
                <a:gd name="connsiteY45" fmla="*/ 1734671 h 2743200"/>
                <a:gd name="connsiteX46" fmla="*/ 120801 w 1326180"/>
                <a:gd name="connsiteY46" fmla="*/ 1882589 h 2743200"/>
                <a:gd name="connsiteX47" fmla="*/ 147695 w 1326180"/>
                <a:gd name="connsiteY47" fmla="*/ 2030506 h 2743200"/>
                <a:gd name="connsiteX48" fmla="*/ 174590 w 1326180"/>
                <a:gd name="connsiteY48" fmla="*/ 2057400 h 2743200"/>
                <a:gd name="connsiteX49" fmla="*/ 188037 w 1326180"/>
                <a:gd name="connsiteY49" fmla="*/ 2097742 h 2743200"/>
                <a:gd name="connsiteX50" fmla="*/ 241825 w 1326180"/>
                <a:gd name="connsiteY50" fmla="*/ 2178424 h 2743200"/>
                <a:gd name="connsiteX51" fmla="*/ 309060 w 1326180"/>
                <a:gd name="connsiteY51" fmla="*/ 2259106 h 2743200"/>
                <a:gd name="connsiteX52" fmla="*/ 335954 w 1326180"/>
                <a:gd name="connsiteY52" fmla="*/ 2339789 h 2743200"/>
                <a:gd name="connsiteX53" fmla="*/ 349401 w 1326180"/>
                <a:gd name="connsiteY53" fmla="*/ 2380130 h 2743200"/>
                <a:gd name="connsiteX54" fmla="*/ 443531 w 1326180"/>
                <a:gd name="connsiteY54" fmla="*/ 2487706 h 2743200"/>
                <a:gd name="connsiteX55" fmla="*/ 483872 w 1326180"/>
                <a:gd name="connsiteY55" fmla="*/ 2608730 h 2743200"/>
                <a:gd name="connsiteX56" fmla="*/ 497319 w 1326180"/>
                <a:gd name="connsiteY56" fmla="*/ 2649071 h 2743200"/>
                <a:gd name="connsiteX57" fmla="*/ 510766 w 1326180"/>
                <a:gd name="connsiteY57" fmla="*/ 2689412 h 2743200"/>
                <a:gd name="connsiteX58" fmla="*/ 524213 w 1326180"/>
                <a:gd name="connsiteY58" fmla="*/ 2743200 h 2743200"/>
                <a:gd name="connsiteX59" fmla="*/ 645237 w 1326180"/>
                <a:gd name="connsiteY59" fmla="*/ 2662518 h 2743200"/>
                <a:gd name="connsiteX60" fmla="*/ 685578 w 1326180"/>
                <a:gd name="connsiteY60" fmla="*/ 2635624 h 2743200"/>
                <a:gd name="connsiteX61" fmla="*/ 752813 w 1326180"/>
                <a:gd name="connsiteY61" fmla="*/ 2554942 h 2743200"/>
                <a:gd name="connsiteX62" fmla="*/ 766260 w 1326180"/>
                <a:gd name="connsiteY62" fmla="*/ 2514600 h 2743200"/>
                <a:gd name="connsiteX63" fmla="*/ 846942 w 1326180"/>
                <a:gd name="connsiteY63" fmla="*/ 2447365 h 2743200"/>
                <a:gd name="connsiteX64" fmla="*/ 914178 w 1326180"/>
                <a:gd name="connsiteY64" fmla="*/ 2393577 h 2743200"/>
                <a:gd name="connsiteX65" fmla="*/ 941072 w 1326180"/>
                <a:gd name="connsiteY65" fmla="*/ 2353236 h 2743200"/>
                <a:gd name="connsiteX66" fmla="*/ 954519 w 1326180"/>
                <a:gd name="connsiteY66" fmla="*/ 2312895 h 2743200"/>
                <a:gd name="connsiteX67" fmla="*/ 981413 w 1326180"/>
                <a:gd name="connsiteY67" fmla="*/ 2286000 h 2743200"/>
                <a:gd name="connsiteX68" fmla="*/ 994860 w 1326180"/>
                <a:gd name="connsiteY68" fmla="*/ 2245659 h 2743200"/>
                <a:gd name="connsiteX69" fmla="*/ 1021754 w 1326180"/>
                <a:gd name="connsiteY69" fmla="*/ 2205318 h 2743200"/>
                <a:gd name="connsiteX70" fmla="*/ 1048648 w 1326180"/>
                <a:gd name="connsiteY70" fmla="*/ 2124636 h 2743200"/>
                <a:gd name="connsiteX71" fmla="*/ 1062095 w 1326180"/>
                <a:gd name="connsiteY71" fmla="*/ 2084295 h 2743200"/>
                <a:gd name="connsiteX72" fmla="*/ 1088990 w 1326180"/>
                <a:gd name="connsiteY72" fmla="*/ 2057400 h 2743200"/>
                <a:gd name="connsiteX73" fmla="*/ 1129331 w 1326180"/>
                <a:gd name="connsiteY73" fmla="*/ 1976718 h 2743200"/>
                <a:gd name="connsiteX74" fmla="*/ 1142778 w 1326180"/>
                <a:gd name="connsiteY74" fmla="*/ 1936377 h 2743200"/>
                <a:gd name="connsiteX75" fmla="*/ 1169672 w 1326180"/>
                <a:gd name="connsiteY75" fmla="*/ 1896036 h 2743200"/>
                <a:gd name="connsiteX76" fmla="*/ 1196566 w 1326180"/>
                <a:gd name="connsiteY76" fmla="*/ 1815353 h 2743200"/>
                <a:gd name="connsiteX77" fmla="*/ 1223460 w 1326180"/>
                <a:gd name="connsiteY77" fmla="*/ 1734671 h 2743200"/>
                <a:gd name="connsiteX78" fmla="*/ 1236907 w 1326180"/>
                <a:gd name="connsiteY78" fmla="*/ 1694330 h 2743200"/>
                <a:gd name="connsiteX79" fmla="*/ 1290695 w 1326180"/>
                <a:gd name="connsiteY79" fmla="*/ 1573306 h 2743200"/>
                <a:gd name="connsiteX80" fmla="*/ 1304142 w 1326180"/>
                <a:gd name="connsiteY80" fmla="*/ 1532965 h 2743200"/>
                <a:gd name="connsiteX81" fmla="*/ 1317590 w 1326180"/>
                <a:gd name="connsiteY81" fmla="*/ 1492624 h 2743200"/>
                <a:gd name="connsiteX82" fmla="*/ 1277248 w 1326180"/>
                <a:gd name="connsiteY82" fmla="*/ 820271 h 2743200"/>
                <a:gd name="connsiteX83" fmla="*/ 1263801 w 1326180"/>
                <a:gd name="connsiteY83" fmla="*/ 779930 h 2743200"/>
                <a:gd name="connsiteX84" fmla="*/ 1250354 w 1326180"/>
                <a:gd name="connsiteY84" fmla="*/ 739589 h 2743200"/>
                <a:gd name="connsiteX85" fmla="*/ 1223460 w 1326180"/>
                <a:gd name="connsiteY85" fmla="*/ 699248 h 2743200"/>
                <a:gd name="connsiteX86" fmla="*/ 1210013 w 1326180"/>
                <a:gd name="connsiteY86" fmla="*/ 618565 h 2743200"/>
                <a:gd name="connsiteX87" fmla="*/ 1183119 w 1326180"/>
                <a:gd name="connsiteY87" fmla="*/ 524436 h 2743200"/>
                <a:gd name="connsiteX88" fmla="*/ 1169672 w 1326180"/>
                <a:gd name="connsiteY88" fmla="*/ 470648 h 2743200"/>
                <a:gd name="connsiteX89" fmla="*/ 1115884 w 1326180"/>
                <a:gd name="connsiteY89" fmla="*/ 389965 h 2743200"/>
                <a:gd name="connsiteX90" fmla="*/ 1075542 w 1326180"/>
                <a:gd name="connsiteY90" fmla="*/ 322730 h 2743200"/>
                <a:gd name="connsiteX91" fmla="*/ 1062095 w 1326180"/>
                <a:gd name="connsiteY91" fmla="*/ 282389 h 2743200"/>
                <a:gd name="connsiteX92" fmla="*/ 1008307 w 1326180"/>
                <a:gd name="connsiteY92" fmla="*/ 201706 h 2743200"/>
                <a:gd name="connsiteX93" fmla="*/ 967966 w 1326180"/>
                <a:gd name="connsiteY93" fmla="*/ 121024 h 2743200"/>
                <a:gd name="connsiteX94" fmla="*/ 941072 w 1326180"/>
                <a:gd name="connsiteY94" fmla="*/ 26895 h 2743200"/>
                <a:gd name="connsiteX95" fmla="*/ 927625 w 1326180"/>
                <a:gd name="connsiteY95" fmla="*/ 0 h 274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326180" h="2743200">
                  <a:moveTo>
                    <a:pt x="927625" y="53789"/>
                  </a:moveTo>
                  <a:cubicBezTo>
                    <a:pt x="900731" y="62754"/>
                    <a:pt x="872848" y="69169"/>
                    <a:pt x="846942" y="80683"/>
                  </a:cubicBezTo>
                  <a:cubicBezTo>
                    <a:pt x="832174" y="87247"/>
                    <a:pt x="821369" y="101013"/>
                    <a:pt x="806601" y="107577"/>
                  </a:cubicBezTo>
                  <a:cubicBezTo>
                    <a:pt x="780696" y="119091"/>
                    <a:pt x="749507" y="118746"/>
                    <a:pt x="725919" y="134471"/>
                  </a:cubicBezTo>
                  <a:cubicBezTo>
                    <a:pt x="673784" y="169228"/>
                    <a:pt x="700910" y="156254"/>
                    <a:pt x="645237" y="174812"/>
                  </a:cubicBezTo>
                  <a:cubicBezTo>
                    <a:pt x="622825" y="197224"/>
                    <a:pt x="595582" y="215676"/>
                    <a:pt x="578001" y="242048"/>
                  </a:cubicBezTo>
                  <a:cubicBezTo>
                    <a:pt x="569036" y="255495"/>
                    <a:pt x="561453" y="269974"/>
                    <a:pt x="551107" y="282389"/>
                  </a:cubicBezTo>
                  <a:cubicBezTo>
                    <a:pt x="497536" y="346675"/>
                    <a:pt x="528121" y="301544"/>
                    <a:pt x="470425" y="349624"/>
                  </a:cubicBezTo>
                  <a:cubicBezTo>
                    <a:pt x="366892" y="435901"/>
                    <a:pt x="489899" y="350090"/>
                    <a:pt x="389742" y="416859"/>
                  </a:cubicBezTo>
                  <a:cubicBezTo>
                    <a:pt x="306966" y="541023"/>
                    <a:pt x="412597" y="388290"/>
                    <a:pt x="335954" y="484095"/>
                  </a:cubicBezTo>
                  <a:cubicBezTo>
                    <a:pt x="325858" y="496715"/>
                    <a:pt x="320488" y="513008"/>
                    <a:pt x="309060" y="524436"/>
                  </a:cubicBezTo>
                  <a:cubicBezTo>
                    <a:pt x="297632" y="535864"/>
                    <a:pt x="282166" y="542365"/>
                    <a:pt x="268719" y="551330"/>
                  </a:cubicBezTo>
                  <a:lnTo>
                    <a:pt x="241825" y="632012"/>
                  </a:lnTo>
                  <a:cubicBezTo>
                    <a:pt x="237343" y="645459"/>
                    <a:pt x="238401" y="662330"/>
                    <a:pt x="228378" y="672353"/>
                  </a:cubicBezTo>
                  <a:cubicBezTo>
                    <a:pt x="163433" y="737301"/>
                    <a:pt x="242455" y="654760"/>
                    <a:pt x="174590" y="739589"/>
                  </a:cubicBezTo>
                  <a:cubicBezTo>
                    <a:pt x="166670" y="749489"/>
                    <a:pt x="155615" y="756583"/>
                    <a:pt x="147695" y="766483"/>
                  </a:cubicBezTo>
                  <a:cubicBezTo>
                    <a:pt x="137599" y="779103"/>
                    <a:pt x="132964" y="796182"/>
                    <a:pt x="120801" y="806824"/>
                  </a:cubicBezTo>
                  <a:cubicBezTo>
                    <a:pt x="96476" y="828109"/>
                    <a:pt x="40119" y="860612"/>
                    <a:pt x="40119" y="860612"/>
                  </a:cubicBezTo>
                  <a:cubicBezTo>
                    <a:pt x="13877" y="939339"/>
                    <a:pt x="-35244" y="1070055"/>
                    <a:pt x="40119" y="1129553"/>
                  </a:cubicBezTo>
                  <a:cubicBezTo>
                    <a:pt x="103835" y="1179855"/>
                    <a:pt x="282166" y="1102659"/>
                    <a:pt x="282166" y="1102659"/>
                  </a:cubicBezTo>
                  <a:cubicBezTo>
                    <a:pt x="295613" y="1098177"/>
                    <a:pt x="312484" y="1099235"/>
                    <a:pt x="322507" y="1089212"/>
                  </a:cubicBezTo>
                  <a:cubicBezTo>
                    <a:pt x="332530" y="1079189"/>
                    <a:pt x="329070" y="1061262"/>
                    <a:pt x="335954" y="1048871"/>
                  </a:cubicBezTo>
                  <a:cubicBezTo>
                    <a:pt x="384994" y="960598"/>
                    <a:pt x="364608" y="976567"/>
                    <a:pt x="430084" y="954742"/>
                  </a:cubicBezTo>
                  <a:cubicBezTo>
                    <a:pt x="535251" y="884631"/>
                    <a:pt x="466337" y="918919"/>
                    <a:pt x="712472" y="941295"/>
                  </a:cubicBezTo>
                  <a:cubicBezTo>
                    <a:pt x="730877" y="942968"/>
                    <a:pt x="748558" y="949431"/>
                    <a:pt x="766260" y="954742"/>
                  </a:cubicBezTo>
                  <a:cubicBezTo>
                    <a:pt x="793413" y="962888"/>
                    <a:pt x="846942" y="981636"/>
                    <a:pt x="846942" y="981636"/>
                  </a:cubicBezTo>
                  <a:lnTo>
                    <a:pt x="1008307" y="927848"/>
                  </a:lnTo>
                  <a:lnTo>
                    <a:pt x="1048648" y="914400"/>
                  </a:lnTo>
                  <a:lnTo>
                    <a:pt x="1088990" y="900953"/>
                  </a:lnTo>
                  <a:cubicBezTo>
                    <a:pt x="1151743" y="905435"/>
                    <a:pt x="1214766" y="907049"/>
                    <a:pt x="1277248" y="914400"/>
                  </a:cubicBezTo>
                  <a:cubicBezTo>
                    <a:pt x="1291326" y="916056"/>
                    <a:pt x="1316460" y="913718"/>
                    <a:pt x="1317590" y="927848"/>
                  </a:cubicBezTo>
                  <a:cubicBezTo>
                    <a:pt x="1326176" y="1035175"/>
                    <a:pt x="1320514" y="1144159"/>
                    <a:pt x="1304142" y="1250577"/>
                  </a:cubicBezTo>
                  <a:cubicBezTo>
                    <a:pt x="1301685" y="1266550"/>
                    <a:pt x="1277248" y="1268506"/>
                    <a:pt x="1263801" y="1277471"/>
                  </a:cubicBezTo>
                  <a:cubicBezTo>
                    <a:pt x="1236907" y="1272989"/>
                    <a:pt x="1209570" y="1270637"/>
                    <a:pt x="1183119" y="1264024"/>
                  </a:cubicBezTo>
                  <a:cubicBezTo>
                    <a:pt x="1155617" y="1257148"/>
                    <a:pt x="1102437" y="1237130"/>
                    <a:pt x="1102437" y="1237130"/>
                  </a:cubicBezTo>
                  <a:cubicBezTo>
                    <a:pt x="972449" y="1241612"/>
                    <a:pt x="842284" y="1242464"/>
                    <a:pt x="712472" y="1250577"/>
                  </a:cubicBezTo>
                  <a:cubicBezTo>
                    <a:pt x="698325" y="1251461"/>
                    <a:pt x="685882" y="1260586"/>
                    <a:pt x="672131" y="1264024"/>
                  </a:cubicBezTo>
                  <a:cubicBezTo>
                    <a:pt x="649958" y="1269567"/>
                    <a:pt x="627307" y="1272989"/>
                    <a:pt x="604895" y="1277471"/>
                  </a:cubicBezTo>
                  <a:cubicBezTo>
                    <a:pt x="555589" y="1272989"/>
                    <a:pt x="505734" y="1272628"/>
                    <a:pt x="456978" y="1264024"/>
                  </a:cubicBezTo>
                  <a:cubicBezTo>
                    <a:pt x="429060" y="1259097"/>
                    <a:pt x="376295" y="1237130"/>
                    <a:pt x="376295" y="1237130"/>
                  </a:cubicBezTo>
                  <a:cubicBezTo>
                    <a:pt x="331472" y="1241612"/>
                    <a:pt x="286100" y="1242275"/>
                    <a:pt x="241825" y="1250577"/>
                  </a:cubicBezTo>
                  <a:cubicBezTo>
                    <a:pt x="213961" y="1255801"/>
                    <a:pt x="161142" y="1277471"/>
                    <a:pt x="161142" y="1277471"/>
                  </a:cubicBezTo>
                  <a:cubicBezTo>
                    <a:pt x="147695" y="1286436"/>
                    <a:pt x="132229" y="1292937"/>
                    <a:pt x="120801" y="1304365"/>
                  </a:cubicBezTo>
                  <a:cubicBezTo>
                    <a:pt x="94733" y="1330433"/>
                    <a:pt x="91397" y="1352237"/>
                    <a:pt x="80460" y="1385048"/>
                  </a:cubicBezTo>
                  <a:cubicBezTo>
                    <a:pt x="84942" y="1470213"/>
                    <a:pt x="87366" y="1555511"/>
                    <a:pt x="93907" y="1640542"/>
                  </a:cubicBezTo>
                  <a:cubicBezTo>
                    <a:pt x="96338" y="1672144"/>
                    <a:pt x="103854" y="1703170"/>
                    <a:pt x="107354" y="1734671"/>
                  </a:cubicBezTo>
                  <a:cubicBezTo>
                    <a:pt x="112821" y="1783878"/>
                    <a:pt x="115618" y="1833352"/>
                    <a:pt x="120801" y="1882589"/>
                  </a:cubicBezTo>
                  <a:cubicBezTo>
                    <a:pt x="122300" y="1896826"/>
                    <a:pt x="128196" y="1998009"/>
                    <a:pt x="147695" y="2030506"/>
                  </a:cubicBezTo>
                  <a:cubicBezTo>
                    <a:pt x="154218" y="2041377"/>
                    <a:pt x="165625" y="2048435"/>
                    <a:pt x="174590" y="2057400"/>
                  </a:cubicBezTo>
                  <a:cubicBezTo>
                    <a:pt x="179072" y="2070847"/>
                    <a:pt x="181153" y="2085351"/>
                    <a:pt x="188037" y="2097742"/>
                  </a:cubicBezTo>
                  <a:cubicBezTo>
                    <a:pt x="203734" y="2125997"/>
                    <a:pt x="218969" y="2155568"/>
                    <a:pt x="241825" y="2178424"/>
                  </a:cubicBezTo>
                  <a:cubicBezTo>
                    <a:pt x="293594" y="2230193"/>
                    <a:pt x="271617" y="2202942"/>
                    <a:pt x="309060" y="2259106"/>
                  </a:cubicBezTo>
                  <a:lnTo>
                    <a:pt x="335954" y="2339789"/>
                  </a:lnTo>
                  <a:cubicBezTo>
                    <a:pt x="340436" y="2353236"/>
                    <a:pt x="339378" y="2370107"/>
                    <a:pt x="349401" y="2380130"/>
                  </a:cubicBezTo>
                  <a:cubicBezTo>
                    <a:pt x="428065" y="2458793"/>
                    <a:pt x="399056" y="2420993"/>
                    <a:pt x="443531" y="2487706"/>
                  </a:cubicBezTo>
                  <a:lnTo>
                    <a:pt x="483872" y="2608730"/>
                  </a:lnTo>
                  <a:lnTo>
                    <a:pt x="497319" y="2649071"/>
                  </a:lnTo>
                  <a:cubicBezTo>
                    <a:pt x="501801" y="2662518"/>
                    <a:pt x="507328" y="2675661"/>
                    <a:pt x="510766" y="2689412"/>
                  </a:cubicBezTo>
                  <a:lnTo>
                    <a:pt x="524213" y="2743200"/>
                  </a:lnTo>
                  <a:lnTo>
                    <a:pt x="645237" y="2662518"/>
                  </a:lnTo>
                  <a:cubicBezTo>
                    <a:pt x="658684" y="2653553"/>
                    <a:pt x="674150" y="2647052"/>
                    <a:pt x="685578" y="2635624"/>
                  </a:cubicBezTo>
                  <a:cubicBezTo>
                    <a:pt x="737347" y="2583855"/>
                    <a:pt x="715370" y="2611106"/>
                    <a:pt x="752813" y="2554942"/>
                  </a:cubicBezTo>
                  <a:cubicBezTo>
                    <a:pt x="757295" y="2541495"/>
                    <a:pt x="758397" y="2526394"/>
                    <a:pt x="766260" y="2514600"/>
                  </a:cubicBezTo>
                  <a:cubicBezTo>
                    <a:pt x="793638" y="2473533"/>
                    <a:pt x="811506" y="2475713"/>
                    <a:pt x="846942" y="2447365"/>
                  </a:cubicBezTo>
                  <a:cubicBezTo>
                    <a:pt x="942747" y="2370722"/>
                    <a:pt x="790014" y="2476353"/>
                    <a:pt x="914178" y="2393577"/>
                  </a:cubicBezTo>
                  <a:cubicBezTo>
                    <a:pt x="923143" y="2380130"/>
                    <a:pt x="933844" y="2367691"/>
                    <a:pt x="941072" y="2353236"/>
                  </a:cubicBezTo>
                  <a:cubicBezTo>
                    <a:pt x="947411" y="2340558"/>
                    <a:pt x="947226" y="2325049"/>
                    <a:pt x="954519" y="2312895"/>
                  </a:cubicBezTo>
                  <a:cubicBezTo>
                    <a:pt x="961042" y="2302023"/>
                    <a:pt x="972448" y="2294965"/>
                    <a:pt x="981413" y="2286000"/>
                  </a:cubicBezTo>
                  <a:cubicBezTo>
                    <a:pt x="985895" y="2272553"/>
                    <a:pt x="988521" y="2258337"/>
                    <a:pt x="994860" y="2245659"/>
                  </a:cubicBezTo>
                  <a:cubicBezTo>
                    <a:pt x="1002088" y="2231204"/>
                    <a:pt x="1015190" y="2220086"/>
                    <a:pt x="1021754" y="2205318"/>
                  </a:cubicBezTo>
                  <a:cubicBezTo>
                    <a:pt x="1033268" y="2179413"/>
                    <a:pt x="1039683" y="2151530"/>
                    <a:pt x="1048648" y="2124636"/>
                  </a:cubicBezTo>
                  <a:cubicBezTo>
                    <a:pt x="1053130" y="2111189"/>
                    <a:pt x="1052072" y="2094318"/>
                    <a:pt x="1062095" y="2084295"/>
                  </a:cubicBezTo>
                  <a:lnTo>
                    <a:pt x="1088990" y="2057400"/>
                  </a:lnTo>
                  <a:cubicBezTo>
                    <a:pt x="1122789" y="1956002"/>
                    <a:pt x="1077196" y="2080988"/>
                    <a:pt x="1129331" y="1976718"/>
                  </a:cubicBezTo>
                  <a:cubicBezTo>
                    <a:pt x="1135670" y="1964040"/>
                    <a:pt x="1136439" y="1949055"/>
                    <a:pt x="1142778" y="1936377"/>
                  </a:cubicBezTo>
                  <a:cubicBezTo>
                    <a:pt x="1150006" y="1921922"/>
                    <a:pt x="1163108" y="1910804"/>
                    <a:pt x="1169672" y="1896036"/>
                  </a:cubicBezTo>
                  <a:cubicBezTo>
                    <a:pt x="1181186" y="1870130"/>
                    <a:pt x="1187601" y="1842247"/>
                    <a:pt x="1196566" y="1815353"/>
                  </a:cubicBezTo>
                  <a:lnTo>
                    <a:pt x="1223460" y="1734671"/>
                  </a:lnTo>
                  <a:cubicBezTo>
                    <a:pt x="1227942" y="1721224"/>
                    <a:pt x="1229044" y="1706124"/>
                    <a:pt x="1236907" y="1694330"/>
                  </a:cubicBezTo>
                  <a:cubicBezTo>
                    <a:pt x="1279526" y="1630401"/>
                    <a:pt x="1258690" y="1669321"/>
                    <a:pt x="1290695" y="1573306"/>
                  </a:cubicBezTo>
                  <a:lnTo>
                    <a:pt x="1304142" y="1532965"/>
                  </a:lnTo>
                  <a:lnTo>
                    <a:pt x="1317590" y="1492624"/>
                  </a:lnTo>
                  <a:cubicBezTo>
                    <a:pt x="1303498" y="872612"/>
                    <a:pt x="1366526" y="1088104"/>
                    <a:pt x="1277248" y="820271"/>
                  </a:cubicBezTo>
                  <a:lnTo>
                    <a:pt x="1263801" y="779930"/>
                  </a:lnTo>
                  <a:cubicBezTo>
                    <a:pt x="1259319" y="766483"/>
                    <a:pt x="1258217" y="751383"/>
                    <a:pt x="1250354" y="739589"/>
                  </a:cubicBezTo>
                  <a:lnTo>
                    <a:pt x="1223460" y="699248"/>
                  </a:lnTo>
                  <a:cubicBezTo>
                    <a:pt x="1218978" y="672354"/>
                    <a:pt x="1215360" y="645301"/>
                    <a:pt x="1210013" y="618565"/>
                  </a:cubicBezTo>
                  <a:cubicBezTo>
                    <a:pt x="1196001" y="548504"/>
                    <a:pt x="1200207" y="584244"/>
                    <a:pt x="1183119" y="524436"/>
                  </a:cubicBezTo>
                  <a:cubicBezTo>
                    <a:pt x="1178042" y="506666"/>
                    <a:pt x="1177937" y="487178"/>
                    <a:pt x="1169672" y="470648"/>
                  </a:cubicBezTo>
                  <a:cubicBezTo>
                    <a:pt x="1155217" y="441738"/>
                    <a:pt x="1126105" y="420629"/>
                    <a:pt x="1115884" y="389965"/>
                  </a:cubicBezTo>
                  <a:cubicBezTo>
                    <a:pt x="1098428" y="337596"/>
                    <a:pt x="1112460" y="359647"/>
                    <a:pt x="1075542" y="322730"/>
                  </a:cubicBezTo>
                  <a:cubicBezTo>
                    <a:pt x="1071060" y="309283"/>
                    <a:pt x="1068979" y="294780"/>
                    <a:pt x="1062095" y="282389"/>
                  </a:cubicBezTo>
                  <a:cubicBezTo>
                    <a:pt x="1046398" y="254134"/>
                    <a:pt x="1018528" y="232370"/>
                    <a:pt x="1008307" y="201706"/>
                  </a:cubicBezTo>
                  <a:cubicBezTo>
                    <a:pt x="989749" y="146033"/>
                    <a:pt x="1002723" y="173159"/>
                    <a:pt x="967966" y="121024"/>
                  </a:cubicBezTo>
                  <a:cubicBezTo>
                    <a:pt x="959465" y="87020"/>
                    <a:pt x="953933" y="59048"/>
                    <a:pt x="941072" y="26895"/>
                  </a:cubicBezTo>
                  <a:cubicBezTo>
                    <a:pt x="937350" y="17589"/>
                    <a:pt x="932107" y="8965"/>
                    <a:pt x="927625" y="0"/>
                  </a:cubicBezTo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Speech Bubble: Oval 16"/>
          <p:cNvSpPr/>
          <p:nvPr/>
        </p:nvSpPr>
        <p:spPr>
          <a:xfrm flipH="1">
            <a:off x="5024812" y="2610636"/>
            <a:ext cx="1277472" cy="890681"/>
          </a:xfrm>
          <a:prstGeom prst="wedgeEllipseCallout">
            <a:avLst>
              <a:gd name="adj1" fmla="val -29254"/>
              <a:gd name="adj2" fmla="val 5948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Hello!!</a:t>
            </a:r>
          </a:p>
        </p:txBody>
      </p:sp>
      <p:sp>
        <p:nvSpPr>
          <p:cNvPr id="18" name="Speech Bubble: Oval 17"/>
          <p:cNvSpPr/>
          <p:nvPr/>
        </p:nvSpPr>
        <p:spPr>
          <a:xfrm flipH="1">
            <a:off x="4527657" y="5621253"/>
            <a:ext cx="1277472" cy="890681"/>
          </a:xfrm>
          <a:prstGeom prst="wedgeEllipseCallout">
            <a:avLst>
              <a:gd name="adj1" fmla="val -52412"/>
              <a:gd name="adj2" fmla="val -6129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¡</a:t>
            </a:r>
            <a:r>
              <a:rPr lang="en-US" dirty="0" err="1">
                <a:solidFill>
                  <a:schemeClr val="tx1"/>
                </a:solidFill>
              </a:rPr>
              <a:t>Hola</a:t>
            </a:r>
            <a:r>
              <a:rPr lang="en-US" dirty="0">
                <a:solidFill>
                  <a:schemeClr val="tx1"/>
                </a:solidFill>
              </a:rPr>
              <a:t>!</a:t>
            </a:r>
          </a:p>
        </p:txBody>
      </p:sp>
      <p:sp>
        <p:nvSpPr>
          <p:cNvPr id="19" name="Speech Bubble: Oval 18"/>
          <p:cNvSpPr/>
          <p:nvPr/>
        </p:nvSpPr>
        <p:spPr>
          <a:xfrm flipH="1">
            <a:off x="7783803" y="2055813"/>
            <a:ext cx="1592598" cy="890681"/>
          </a:xfrm>
          <a:prstGeom prst="wedgeEllipseCallout">
            <a:avLst>
              <a:gd name="adj1" fmla="val 4430"/>
              <a:gd name="adj2" fmla="val 670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Bonjour!!</a:t>
            </a:r>
          </a:p>
        </p:txBody>
      </p:sp>
      <p:sp>
        <p:nvSpPr>
          <p:cNvPr id="22" name="Speech Bubble: Oval 21"/>
          <p:cNvSpPr/>
          <p:nvPr/>
        </p:nvSpPr>
        <p:spPr>
          <a:xfrm flipH="1">
            <a:off x="9271041" y="5879422"/>
            <a:ext cx="1277472" cy="890681"/>
          </a:xfrm>
          <a:prstGeom prst="wedgeEllipseCallout">
            <a:avLst>
              <a:gd name="adj1" fmla="val 57062"/>
              <a:gd name="adj2" fmla="val -4771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Moni!!</a:t>
            </a:r>
          </a:p>
        </p:txBody>
      </p:sp>
    </p:spTree>
    <p:extLst>
      <p:ext uri="{BB962C8B-B14F-4D97-AF65-F5344CB8AC3E}">
        <p14:creationId xmlns:p14="http://schemas.microsoft.com/office/powerpoint/2010/main" val="1523361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0F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IMAGES (Bit map)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995930" cy="4351338"/>
          </a:xfrm>
        </p:spPr>
        <p:txBody>
          <a:bodyPr>
            <a:normAutofit/>
          </a:bodyPr>
          <a:lstStyle/>
          <a:p>
            <a:r>
              <a:rPr lang="en-US" sz="3200" dirty="0"/>
              <a:t>Bit maps are colors that aligned in a rectangular faction based on the pixels on the screen. </a:t>
            </a:r>
          </a:p>
          <a:p>
            <a:r>
              <a:rPr lang="en-US" sz="3200" dirty="0"/>
              <a:t>Requires a lot of memory to store. Increases the amount of memory required to store the image as the image size increases.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0"/>
            <a:ext cx="1196788" cy="685800"/>
            <a:chOff x="0" y="0"/>
            <a:chExt cx="1196788" cy="685800"/>
          </a:xfrm>
          <a:solidFill>
            <a:schemeClr val="tx1"/>
          </a:solidFill>
        </p:grpSpPr>
        <p:sp>
          <p:nvSpPr>
            <p:cNvPr id="5" name="Rectangle 4"/>
            <p:cNvSpPr/>
            <p:nvPr/>
          </p:nvSpPr>
          <p:spPr>
            <a:xfrm>
              <a:off x="0" y="0"/>
              <a:ext cx="1196788" cy="6858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107575" y="50512"/>
              <a:ext cx="1089213" cy="5847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BACK</a:t>
              </a:r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7598535" y="1690688"/>
            <a:ext cx="0" cy="334495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407757" y="1690688"/>
            <a:ext cx="0" cy="334495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78343" y="1690688"/>
            <a:ext cx="0" cy="334495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89712" y="1690688"/>
            <a:ext cx="0" cy="334495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924542" y="2128570"/>
            <a:ext cx="363184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6924542" y="2963550"/>
            <a:ext cx="363184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6924542" y="3916587"/>
            <a:ext cx="363184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6924542" y="4740834"/>
            <a:ext cx="363184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7608937" y="2139304"/>
            <a:ext cx="788417" cy="8135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389926" y="2139303"/>
            <a:ext cx="788417" cy="8135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9190645" y="2139302"/>
            <a:ext cx="788417" cy="8135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589617" y="2982982"/>
            <a:ext cx="829199" cy="94230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8425589" y="3932287"/>
            <a:ext cx="765056" cy="8085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9149863" y="2974284"/>
            <a:ext cx="829199" cy="94230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906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0F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IMAGES (Vector images)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0" y="0"/>
            <a:ext cx="1196788" cy="685800"/>
            <a:chOff x="0" y="0"/>
            <a:chExt cx="1196788" cy="685800"/>
          </a:xfrm>
          <a:solidFill>
            <a:schemeClr val="tx1"/>
          </a:solidFill>
        </p:grpSpPr>
        <p:sp>
          <p:nvSpPr>
            <p:cNvPr id="7" name="Rectangle 6"/>
            <p:cNvSpPr/>
            <p:nvPr/>
          </p:nvSpPr>
          <p:spPr>
            <a:xfrm>
              <a:off x="0" y="0"/>
              <a:ext cx="1196788" cy="6858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hlinkClick r:id="rId2" action="ppaction://hlinksldjump"/>
            </p:cNvPr>
            <p:cNvSpPr txBox="1"/>
            <p:nvPr/>
          </p:nvSpPr>
          <p:spPr>
            <a:xfrm>
              <a:off x="107575" y="50512"/>
              <a:ext cx="1089213" cy="5847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BACK</a:t>
              </a:r>
            </a:p>
          </p:txBody>
        </p:sp>
      </p:grpSp>
      <p:sp>
        <p:nvSpPr>
          <p:cNvPr id="9" name="Content Placeholder 2"/>
          <p:cNvSpPr txBox="1">
            <a:spLocks/>
          </p:cNvSpPr>
          <p:nvPr/>
        </p:nvSpPr>
        <p:spPr>
          <a:xfrm>
            <a:off x="838200" y="1825625"/>
            <a:ext cx="49959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Vector images have a start and a finish point with curves and points along the path.</a:t>
            </a:r>
          </a:p>
          <a:p>
            <a:r>
              <a:rPr lang="en-US" sz="3600" dirty="0"/>
              <a:t>Since Vector images are not bitmaps with defined pixels, quality is not lost when resizing the image.</a:t>
            </a:r>
            <a:r>
              <a:rPr lang="en-US" dirty="0"/>
              <a:t>	</a:t>
            </a:r>
          </a:p>
        </p:txBody>
      </p:sp>
      <p:sp>
        <p:nvSpPr>
          <p:cNvPr id="19" name="Partial Circle 18"/>
          <p:cNvSpPr/>
          <p:nvPr/>
        </p:nvSpPr>
        <p:spPr>
          <a:xfrm>
            <a:off x="7186411" y="1825625"/>
            <a:ext cx="3825026" cy="3789564"/>
          </a:xfrm>
          <a:prstGeom prst="pie">
            <a:avLst>
              <a:gd name="adj1" fmla="val 8094373"/>
              <a:gd name="adj2" fmla="val 1620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Partial Circle 19"/>
          <p:cNvSpPr/>
          <p:nvPr/>
        </p:nvSpPr>
        <p:spPr>
          <a:xfrm rot="8100000">
            <a:off x="7168223" y="1834323"/>
            <a:ext cx="3825026" cy="3789564"/>
          </a:xfrm>
          <a:prstGeom prst="pie">
            <a:avLst>
              <a:gd name="adj1" fmla="val 8094373"/>
              <a:gd name="adj2" fmla="val 1620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Partial Circle 20"/>
          <p:cNvSpPr/>
          <p:nvPr/>
        </p:nvSpPr>
        <p:spPr>
          <a:xfrm rot="14400000">
            <a:off x="7168223" y="1834322"/>
            <a:ext cx="3825026" cy="3789564"/>
          </a:xfrm>
          <a:prstGeom prst="pie">
            <a:avLst>
              <a:gd name="adj1" fmla="val 8094373"/>
              <a:gd name="adj2" fmla="val 16200000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88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253507" cy="4351338"/>
          </a:xfrm>
        </p:spPr>
        <p:txBody>
          <a:bodyPr>
            <a:normAutofit/>
          </a:bodyPr>
          <a:lstStyle/>
          <a:p>
            <a:r>
              <a:rPr lang="en-US" sz="3600" dirty="0"/>
              <a:t>Video takes up large amount of data to render a video.</a:t>
            </a:r>
          </a:p>
          <a:p>
            <a:r>
              <a:rPr lang="en-US" sz="3600" dirty="0"/>
              <a:t>Ideally you want to have the highest clarity possible with the lowest data rate possible.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0"/>
            <a:ext cx="1196788" cy="685800"/>
            <a:chOff x="0" y="0"/>
            <a:chExt cx="1196788" cy="685800"/>
          </a:xfrm>
          <a:solidFill>
            <a:schemeClr val="tx1"/>
          </a:solidFill>
        </p:grpSpPr>
        <p:sp>
          <p:nvSpPr>
            <p:cNvPr id="5" name="Rectangle 4"/>
            <p:cNvSpPr/>
            <p:nvPr/>
          </p:nvSpPr>
          <p:spPr>
            <a:xfrm>
              <a:off x="0" y="0"/>
              <a:ext cx="1196788" cy="6858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107575" y="50512"/>
              <a:ext cx="1089213" cy="5847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BACK</a:t>
              </a:r>
            </a:p>
          </p:txBody>
        </p:sp>
      </p:grpSp>
      <p:cxnSp>
        <p:nvCxnSpPr>
          <p:cNvPr id="9" name="Straight Connector 8"/>
          <p:cNvCxnSpPr/>
          <p:nvPr/>
        </p:nvCxnSpPr>
        <p:spPr>
          <a:xfrm flipH="1">
            <a:off x="6812924" y="2128569"/>
            <a:ext cx="515155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812924" y="2499573"/>
            <a:ext cx="515155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6812924" y="4790337"/>
            <a:ext cx="5170868" cy="2777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6812924" y="5161340"/>
            <a:ext cx="5170870" cy="3958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588298" y="2511380"/>
            <a:ext cx="3876541" cy="2306728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310825" y="2128569"/>
            <a:ext cx="627927" cy="3828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9819721" y="2128569"/>
            <a:ext cx="627927" cy="3828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513926" y="2130345"/>
            <a:ext cx="627927" cy="3828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1044994" y="2116764"/>
            <a:ext cx="627927" cy="3828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360276" y="4796243"/>
            <a:ext cx="627927" cy="3828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540055" y="4820594"/>
            <a:ext cx="627927" cy="3828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9839039" y="4790337"/>
            <a:ext cx="627927" cy="3828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0985837" y="4820594"/>
            <a:ext cx="627927" cy="3828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521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1137</TotalTime>
  <Words>537</Words>
  <Application>Microsoft Office PowerPoint</Application>
  <PresentationFormat>Widescreen</PresentationFormat>
  <Paragraphs>83</Paragraphs>
  <Slides>18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Broadway</vt:lpstr>
      <vt:lpstr>Calibri</vt:lpstr>
      <vt:lpstr>Calibri Light</vt:lpstr>
      <vt:lpstr>Castellar</vt:lpstr>
      <vt:lpstr>Freestyle Script</vt:lpstr>
      <vt:lpstr>Javanese Text</vt:lpstr>
      <vt:lpstr>Snap ITC</vt:lpstr>
      <vt:lpstr>Office Theme</vt:lpstr>
      <vt:lpstr>PowerPoint Presentation</vt:lpstr>
      <vt:lpstr>What is Multimedia??</vt:lpstr>
      <vt:lpstr>PowerPoint Presentation</vt:lpstr>
      <vt:lpstr>TEXT</vt:lpstr>
      <vt:lpstr>ASCII</vt:lpstr>
      <vt:lpstr>Unicode</vt:lpstr>
      <vt:lpstr>IMAGES (Bit map)</vt:lpstr>
      <vt:lpstr>PowerPoint Presentation</vt:lpstr>
      <vt:lpstr>VIDEO</vt:lpstr>
      <vt:lpstr>PowerPoint Presentation</vt:lpstr>
      <vt:lpstr>AUDIO</vt:lpstr>
      <vt:lpstr>PowerPoint Presentation</vt:lpstr>
      <vt:lpstr>ANIMATION</vt:lpstr>
      <vt:lpstr>PowerPoint Presentation</vt:lpstr>
      <vt:lpstr>Hardware Needed</vt:lpstr>
      <vt:lpstr>Software Needed</vt:lpstr>
      <vt:lpstr>Copyright</vt:lpstr>
      <vt:lpstr>Credits/Reference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</dc:creator>
  <cp:lastModifiedBy>James</cp:lastModifiedBy>
  <cp:revision>73</cp:revision>
  <dcterms:created xsi:type="dcterms:W3CDTF">2016-11-07T00:02:25Z</dcterms:created>
  <dcterms:modified xsi:type="dcterms:W3CDTF">2016-11-13T19:52:36Z</dcterms:modified>
</cp:coreProperties>
</file>