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4" autoAdjust="0"/>
    <p:restoredTop sz="94660"/>
  </p:normalViewPr>
  <p:slideViewPr>
    <p:cSldViewPr snapToGrid="0">
      <p:cViewPr>
        <p:scale>
          <a:sx n="75" d="100"/>
          <a:sy n="75" d="100"/>
        </p:scale>
        <p:origin x="22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50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65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7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94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586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98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388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85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8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55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8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8E514-427D-40BC-9EF0-2FE87015428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F8CA4-7050-4222-8268-A83C26C26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8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ntOCGkgt98" TargetMode="Externa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psum.com/feed/html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ve.org/details/Free_20s_Jazz_Collection" TargetMode="External"/><Relationship Id="rId5" Type="http://schemas.openxmlformats.org/officeDocument/2006/relationships/hyperlink" Target="https://www.emaze.com/@ACWRWZFR/Types-of-Trumpets" TargetMode="External"/><Relationship Id="rId4" Type="http://schemas.openxmlformats.org/officeDocument/2006/relationships/hyperlink" Target="https://en.wikipedia.org/wiki/Kitt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ght Arrow 28">
            <a:hlinkClick r:id="rId2" action="ppaction://hlinksldjump"/>
          </p:cNvPr>
          <p:cNvSpPr/>
          <p:nvPr/>
        </p:nvSpPr>
        <p:spPr>
          <a:xfrm>
            <a:off x="10558272" y="2365247"/>
            <a:ext cx="1633728" cy="950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8439915" y="4758845"/>
            <a:ext cx="3084576" cy="180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4461399" y="4779264"/>
            <a:ext cx="3084576" cy="180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5" action="ppaction://hlinksldjump"/>
          </p:cNvPr>
          <p:cNvSpPr/>
          <p:nvPr/>
        </p:nvSpPr>
        <p:spPr>
          <a:xfrm>
            <a:off x="231648" y="4779264"/>
            <a:ext cx="3084576" cy="180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46499" y="804672"/>
            <a:ext cx="2949944" cy="159715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61399" y="804672"/>
            <a:ext cx="27350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Home</a:t>
            </a:r>
            <a:endParaRPr 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3263" y="4999335"/>
            <a:ext cx="2327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Additional</a:t>
            </a:r>
          </a:p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Slide 1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8562" y="5007570"/>
            <a:ext cx="2327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Additional</a:t>
            </a:r>
          </a:p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Slide 2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18263" y="4999334"/>
            <a:ext cx="2327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Additional</a:t>
            </a:r>
          </a:p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Slide 3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988528" y="2491553"/>
            <a:ext cx="8707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Skip</a:t>
            </a:r>
            <a:endParaRPr lang="en-US" sz="3200" b="0" u="sng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3783203" y="121920"/>
            <a:ext cx="3962400" cy="68275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Elbow Connector 16"/>
          <p:cNvCxnSpPr>
            <a:stCxn id="11" idx="2"/>
            <a:endCxn id="13" idx="0"/>
          </p:cNvCxnSpPr>
          <p:nvPr/>
        </p:nvCxnSpPr>
        <p:spPr>
          <a:xfrm rot="5400000">
            <a:off x="2558984" y="1616777"/>
            <a:ext cx="2377440" cy="3947535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1" idx="2"/>
            <a:endCxn id="14" idx="0"/>
          </p:cNvCxnSpPr>
          <p:nvPr/>
        </p:nvCxnSpPr>
        <p:spPr>
          <a:xfrm rot="16200000" flipH="1">
            <a:off x="4673859" y="3449436"/>
            <a:ext cx="2377440" cy="282216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5" idx="0"/>
          </p:cNvCxnSpPr>
          <p:nvPr/>
        </p:nvCxnSpPr>
        <p:spPr>
          <a:xfrm rot="16200000" flipH="1">
            <a:off x="6673327" y="1449968"/>
            <a:ext cx="2357021" cy="4260732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797107"/>
      </p:ext>
    </p:extLst>
  </p:cSld>
  <p:clrMapOvr>
    <a:masterClrMapping/>
  </p:clrMapOvr>
  <p:transition spd="slow" advClick="0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hlinkClick r:id="rId2" action="ppaction://hlinksldjump"/>
          </p:cNvPr>
          <p:cNvSpPr/>
          <p:nvPr/>
        </p:nvSpPr>
        <p:spPr>
          <a:xfrm flipH="1">
            <a:off x="85344" y="114808"/>
            <a:ext cx="1584960" cy="1402080"/>
          </a:xfrm>
          <a:prstGeom prst="rightArrow">
            <a:avLst>
              <a:gd name="adj1" fmla="val 50000"/>
              <a:gd name="adj2" fmla="val 53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60320" y="1572768"/>
            <a:ext cx="6888480" cy="49499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77312" y="1914144"/>
            <a:ext cx="61447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Lorem ipsum dolor sit </a:t>
            </a:r>
            <a:r>
              <a:rPr lang="en-US" sz="2800" dirty="0" err="1"/>
              <a:t>amet</a:t>
            </a:r>
            <a:r>
              <a:rPr lang="en-US" sz="2800" dirty="0"/>
              <a:t>, </a:t>
            </a:r>
            <a:r>
              <a:rPr lang="en-US" sz="2800" dirty="0" err="1"/>
              <a:t>consectetur</a:t>
            </a:r>
            <a:r>
              <a:rPr lang="en-US" sz="2800" dirty="0"/>
              <a:t> </a:t>
            </a:r>
            <a:r>
              <a:rPr lang="en-US" sz="2800" dirty="0" err="1"/>
              <a:t>adipiscing</a:t>
            </a:r>
            <a:r>
              <a:rPr lang="en-US" sz="2800" dirty="0"/>
              <a:t> </a:t>
            </a:r>
            <a:r>
              <a:rPr lang="en-US" sz="2800" dirty="0" err="1"/>
              <a:t>elit</a:t>
            </a:r>
            <a:r>
              <a:rPr lang="en-US" sz="2800" dirty="0"/>
              <a:t>. </a:t>
            </a:r>
            <a:r>
              <a:rPr lang="en-US" sz="2800" dirty="0" err="1"/>
              <a:t>Vestibulum</a:t>
            </a:r>
            <a:r>
              <a:rPr lang="en-US" sz="2800" dirty="0"/>
              <a:t> </a:t>
            </a:r>
            <a:r>
              <a:rPr lang="en-US" sz="2800" dirty="0" err="1"/>
              <a:t>faucibus</a:t>
            </a:r>
            <a:r>
              <a:rPr lang="en-US" sz="2800" dirty="0"/>
              <a:t> </a:t>
            </a:r>
            <a:r>
              <a:rPr lang="en-US" sz="2800" dirty="0" err="1"/>
              <a:t>tincidunt</a:t>
            </a:r>
            <a:r>
              <a:rPr lang="en-US" sz="2800" dirty="0"/>
              <a:t> </a:t>
            </a:r>
            <a:r>
              <a:rPr lang="en-US" sz="2800" dirty="0" err="1"/>
              <a:t>justo</a:t>
            </a:r>
            <a:r>
              <a:rPr lang="en-US" sz="2800" dirty="0"/>
              <a:t>, in </a:t>
            </a:r>
            <a:r>
              <a:rPr lang="en-US" sz="2800" dirty="0" err="1"/>
              <a:t>vestibulum</a:t>
            </a:r>
            <a:r>
              <a:rPr lang="en-US" sz="2800" dirty="0"/>
              <a:t> </a:t>
            </a:r>
            <a:r>
              <a:rPr lang="en-US" sz="2800" dirty="0" err="1"/>
              <a:t>orci</a:t>
            </a:r>
            <a:r>
              <a:rPr lang="en-US" sz="2800" dirty="0"/>
              <a:t> </a:t>
            </a:r>
            <a:r>
              <a:rPr lang="en-US" sz="2800" dirty="0" err="1"/>
              <a:t>aliquet</a:t>
            </a:r>
            <a:r>
              <a:rPr lang="en-US" sz="2800" dirty="0"/>
              <a:t> vel. </a:t>
            </a:r>
            <a:r>
              <a:rPr lang="en-US" sz="2800" dirty="0" err="1"/>
              <a:t>Nullam</a:t>
            </a:r>
            <a:r>
              <a:rPr lang="en-US" sz="2800" dirty="0"/>
              <a:t> pharetra porta lorem, </a:t>
            </a:r>
            <a:r>
              <a:rPr lang="en-US" sz="2800" dirty="0" err="1"/>
              <a:t>ut</a:t>
            </a:r>
            <a:r>
              <a:rPr lang="en-US" sz="2800" dirty="0"/>
              <a:t> </a:t>
            </a:r>
            <a:r>
              <a:rPr lang="en-US" sz="2800" dirty="0" err="1"/>
              <a:t>porttitor</a:t>
            </a:r>
            <a:r>
              <a:rPr lang="en-US" sz="2800" dirty="0"/>
              <a:t> </a:t>
            </a:r>
            <a:r>
              <a:rPr lang="en-US" sz="2800" dirty="0" err="1"/>
              <a:t>nunc</a:t>
            </a:r>
            <a:r>
              <a:rPr lang="en-US" sz="2800" dirty="0"/>
              <a:t>. Maecenas semper tempus </a:t>
            </a:r>
            <a:r>
              <a:rPr lang="en-US" sz="2800" dirty="0" err="1"/>
              <a:t>diam</a:t>
            </a:r>
            <a:r>
              <a:rPr lang="en-US" sz="2800" dirty="0"/>
              <a:t>, et </a:t>
            </a:r>
            <a:r>
              <a:rPr lang="en-US" sz="2800" dirty="0" err="1"/>
              <a:t>pellentesque</a:t>
            </a:r>
            <a:r>
              <a:rPr lang="en-US" sz="2800" dirty="0"/>
              <a:t> </a:t>
            </a:r>
            <a:r>
              <a:rPr lang="en-US" sz="2800" dirty="0" err="1"/>
              <a:t>velit</a:t>
            </a:r>
            <a:r>
              <a:rPr lang="en-US" sz="2800" dirty="0"/>
              <a:t> </a:t>
            </a:r>
            <a:r>
              <a:rPr lang="en-US" sz="2800" dirty="0" err="1"/>
              <a:t>viverra</a:t>
            </a:r>
            <a:r>
              <a:rPr lang="en-US" sz="2800" dirty="0"/>
              <a:t> </a:t>
            </a:r>
            <a:r>
              <a:rPr lang="en-US" sz="2800" dirty="0" err="1"/>
              <a:t>nec</a:t>
            </a:r>
            <a:r>
              <a:rPr lang="en-US" sz="2800" dirty="0"/>
              <a:t>. </a:t>
            </a:r>
            <a:r>
              <a:rPr lang="en-US" sz="2800" dirty="0" err="1"/>
              <a:t>Cras</a:t>
            </a:r>
            <a:r>
              <a:rPr lang="en-US" sz="2800" dirty="0"/>
              <a:t> at </a:t>
            </a:r>
            <a:r>
              <a:rPr lang="en-US" sz="2800" dirty="0" err="1"/>
              <a:t>facilisis</a:t>
            </a:r>
            <a:r>
              <a:rPr lang="en-US" sz="2800" dirty="0"/>
              <a:t> mi, </a:t>
            </a:r>
            <a:r>
              <a:rPr lang="en-US" sz="2800" dirty="0" err="1"/>
              <a:t>sed</a:t>
            </a:r>
            <a:r>
              <a:rPr lang="en-US" sz="2800" dirty="0"/>
              <a:t> </a:t>
            </a:r>
            <a:r>
              <a:rPr lang="en-US" sz="2800" dirty="0" err="1"/>
              <a:t>consequat</a:t>
            </a:r>
            <a:r>
              <a:rPr lang="en-US" sz="2800" dirty="0"/>
              <a:t> </a:t>
            </a:r>
            <a:r>
              <a:rPr lang="en-US" sz="2800" dirty="0" err="1"/>
              <a:t>odio</a:t>
            </a:r>
            <a:r>
              <a:rPr lang="en-US" sz="2800" dirty="0"/>
              <a:t>. </a:t>
            </a:r>
            <a:r>
              <a:rPr lang="en-US" sz="2800" dirty="0" err="1"/>
              <a:t>Aenean</a:t>
            </a:r>
            <a:r>
              <a:rPr lang="en-US" sz="2800" dirty="0"/>
              <a:t> tempus, </a:t>
            </a:r>
            <a:r>
              <a:rPr lang="en-US" sz="2800" dirty="0" err="1"/>
              <a:t>justo</a:t>
            </a:r>
            <a:r>
              <a:rPr lang="en-US" sz="2800" dirty="0"/>
              <a:t> </a:t>
            </a:r>
            <a:r>
              <a:rPr lang="en-US" sz="2800" dirty="0" err="1"/>
              <a:t>eget</a:t>
            </a:r>
            <a:r>
              <a:rPr lang="en-US" sz="2800" dirty="0"/>
              <a:t> </a:t>
            </a:r>
            <a:r>
              <a:rPr lang="en-US" sz="2800" dirty="0" err="1"/>
              <a:t>hendrerit</a:t>
            </a:r>
            <a:r>
              <a:rPr lang="en-US" sz="2800" dirty="0"/>
              <a:t> </a:t>
            </a:r>
            <a:r>
              <a:rPr lang="en-US" sz="2800" dirty="0" err="1"/>
              <a:t>varius</a:t>
            </a:r>
            <a:r>
              <a:rPr lang="en-US" sz="2800" dirty="0"/>
              <a:t>, </a:t>
            </a:r>
            <a:r>
              <a:rPr lang="en-US" sz="2800" dirty="0" err="1"/>
              <a:t>nulla</a:t>
            </a:r>
            <a:r>
              <a:rPr lang="en-US" sz="2800" dirty="0"/>
              <a:t> quam </a:t>
            </a:r>
            <a:r>
              <a:rPr lang="en-US" sz="2800" dirty="0" err="1"/>
              <a:t>faucibus</a:t>
            </a:r>
            <a:r>
              <a:rPr lang="en-US" sz="2800" dirty="0"/>
              <a:t> </a:t>
            </a:r>
            <a:r>
              <a:rPr lang="en-US" sz="2800" dirty="0" err="1"/>
              <a:t>tellus</a:t>
            </a:r>
            <a:r>
              <a:rPr lang="en-US" sz="2800" dirty="0"/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42412" y="314158"/>
            <a:ext cx="2124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Slide 2</a:t>
            </a:r>
            <a:endParaRPr lang="en-US" sz="5400" b="1" cap="none" spc="50" dirty="0">
              <a:ln w="9525" cmpd="sng">
                <a:solidFill>
                  <a:schemeClr val="tx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17632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ractur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hlinkClick r:id="rId2" action="ppaction://hlinksldjump"/>
          </p:cNvPr>
          <p:cNvSpPr/>
          <p:nvPr/>
        </p:nvSpPr>
        <p:spPr>
          <a:xfrm flipH="1">
            <a:off x="85344" y="114808"/>
            <a:ext cx="1584960" cy="1402080"/>
          </a:xfrm>
          <a:prstGeom prst="rightArrow">
            <a:avLst>
              <a:gd name="adj1" fmla="val 50000"/>
              <a:gd name="adj2" fmla="val 53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851736" y="260711"/>
            <a:ext cx="2079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Slide 3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28" name="Picture 4" descr="https://upload.wikimedia.org/wikipedia/commons/thumb/0/06/Kitten_in_Rizal_Park%2C_Manila.jpg/230px-Kitten_in_Rizal_Park%2C_Mani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376" y="1444752"/>
            <a:ext cx="3252134" cy="487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027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hlinkClick r:id="rId4" action="ppaction://hlinksldjump"/>
          </p:cNvPr>
          <p:cNvSpPr/>
          <p:nvPr/>
        </p:nvSpPr>
        <p:spPr>
          <a:xfrm flipH="1">
            <a:off x="85344" y="114808"/>
            <a:ext cx="1584960" cy="1402080"/>
          </a:xfrm>
          <a:prstGeom prst="rightArrow">
            <a:avLst>
              <a:gd name="adj1" fmla="val 50000"/>
              <a:gd name="adj2" fmla="val 53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Howard_Lanin_When_Eyes_Of_Blue_Are_Foolin__You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429000"/>
            <a:ext cx="609600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Image result for pictures of trumpet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304" y="1938527"/>
            <a:ext cx="2855752" cy="270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pictures of trumpet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37480" y="1853182"/>
            <a:ext cx="2703800" cy="270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056292" y="354183"/>
            <a:ext cx="2079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Slide 4</a:t>
            </a:r>
            <a:endParaRPr lang="en-US" sz="5400" b="1" cap="none" spc="0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23483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5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hlinkClick r:id="rId2" action="ppaction://hlinksldjump"/>
          </p:cNvPr>
          <p:cNvSpPr/>
          <p:nvPr/>
        </p:nvSpPr>
        <p:spPr>
          <a:xfrm>
            <a:off x="8380613" y="4973326"/>
            <a:ext cx="2999232" cy="1500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4494049" y="4973326"/>
            <a:ext cx="2999232" cy="1500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207264" y="4973326"/>
            <a:ext cx="2999232" cy="1500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94049" y="789123"/>
            <a:ext cx="2454846" cy="172242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69128" y="722982"/>
            <a:ext cx="190468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Home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3263" y="4999335"/>
            <a:ext cx="2327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Additional</a:t>
            </a:r>
          </a:p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Slide 6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8562" y="5007570"/>
            <a:ext cx="2327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Additional</a:t>
            </a:r>
          </a:p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Slide 7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18263" y="4999334"/>
            <a:ext cx="2327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Additional</a:t>
            </a:r>
          </a:p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Slide 8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" name="Elbow Connector 8"/>
          <p:cNvCxnSpPr>
            <a:stCxn id="10" idx="2"/>
            <a:endCxn id="6" idx="0"/>
          </p:cNvCxnSpPr>
          <p:nvPr/>
        </p:nvCxnSpPr>
        <p:spPr>
          <a:xfrm rot="5400000">
            <a:off x="2480447" y="1758309"/>
            <a:ext cx="2487783" cy="3994268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Isosceles Triangle 10"/>
          <p:cNvSpPr/>
          <p:nvPr/>
        </p:nvSpPr>
        <p:spPr>
          <a:xfrm>
            <a:off x="3747704" y="109728"/>
            <a:ext cx="3896680" cy="67939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Elbow Connector 17"/>
          <p:cNvCxnSpPr>
            <a:stCxn id="10" idx="2"/>
            <a:endCxn id="15" idx="0"/>
          </p:cNvCxnSpPr>
          <p:nvPr/>
        </p:nvCxnSpPr>
        <p:spPr>
          <a:xfrm rot="16200000" flipH="1">
            <a:off x="4626681" y="3606342"/>
            <a:ext cx="2461774" cy="272193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0" idx="2"/>
            <a:endCxn id="16" idx="0"/>
          </p:cNvCxnSpPr>
          <p:nvPr/>
        </p:nvCxnSpPr>
        <p:spPr>
          <a:xfrm rot="16200000" flipH="1">
            <a:off x="6569963" y="1663060"/>
            <a:ext cx="2461774" cy="4158757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403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 advClick="0">
        <p15:prstTrans prst="origami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90688" y="3563112"/>
            <a:ext cx="377952" cy="32948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206496" y="3563112"/>
            <a:ext cx="377952" cy="32948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 flipH="1">
            <a:off x="85344" y="114808"/>
            <a:ext cx="1584960" cy="1402080"/>
          </a:xfrm>
          <a:prstGeom prst="rightArrow">
            <a:avLst>
              <a:gd name="adj1" fmla="val 50000"/>
              <a:gd name="adj2" fmla="val 53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Callout 18"/>
          <p:cNvSpPr/>
          <p:nvPr/>
        </p:nvSpPr>
        <p:spPr>
          <a:xfrm>
            <a:off x="8470900" y="114808"/>
            <a:ext cx="3200400" cy="1942592"/>
          </a:xfrm>
          <a:prstGeom prst="wedgeEllipseCallout">
            <a:avLst>
              <a:gd name="adj1" fmla="val -72817"/>
              <a:gd name="adj2" fmla="val 10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925732" y="319068"/>
            <a:ext cx="24372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AHHHHHHHHH!!!!!!!</a:t>
            </a:r>
            <a:endParaRPr lang="en-US" sz="40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3157728" y="1368552"/>
            <a:ext cx="5047488" cy="5289030"/>
            <a:chOff x="3157728" y="682752"/>
            <a:chExt cx="5047488" cy="5205984"/>
          </a:xfrm>
        </p:grpSpPr>
        <p:sp>
          <p:nvSpPr>
            <p:cNvPr id="8" name="Oval 7"/>
            <p:cNvSpPr/>
            <p:nvPr/>
          </p:nvSpPr>
          <p:spPr>
            <a:xfrm>
              <a:off x="3157728" y="682752"/>
              <a:ext cx="5047488" cy="520598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090160" y="682752"/>
              <a:ext cx="1182624" cy="1244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413248" y="914400"/>
              <a:ext cx="182880" cy="18288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736336" y="914400"/>
              <a:ext cx="182880" cy="18288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rot="19626963">
              <a:off x="5353050" y="858277"/>
              <a:ext cx="170688" cy="4876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rot="1566251">
              <a:off x="5812700" y="830567"/>
              <a:ext cx="170688" cy="4876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Chord 16"/>
            <p:cNvSpPr/>
            <p:nvPr/>
          </p:nvSpPr>
          <p:spPr>
            <a:xfrm rot="6656408">
              <a:off x="5295999" y="1269206"/>
              <a:ext cx="664270" cy="523875"/>
            </a:xfrm>
            <a:prstGeom prst="chord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hord 17"/>
            <p:cNvSpPr/>
            <p:nvPr/>
          </p:nvSpPr>
          <p:spPr>
            <a:xfrm rot="6656408">
              <a:off x="5487091" y="1509690"/>
              <a:ext cx="282082" cy="177778"/>
            </a:xfrm>
            <a:prstGeom prst="chord">
              <a:avLst/>
            </a:prstGeom>
            <a:solidFill>
              <a:srgbClr val="C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>
              <a:stCxn id="12" idx="4"/>
            </p:cNvCxnSpPr>
            <p:nvPr/>
          </p:nvCxnSpPr>
          <p:spPr>
            <a:xfrm>
              <a:off x="5681472" y="1927352"/>
              <a:ext cx="0" cy="2492248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681472" y="4419600"/>
              <a:ext cx="1109472" cy="88900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626864" y="4411995"/>
              <a:ext cx="1054607" cy="1036044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755770" y="2674112"/>
              <a:ext cx="385140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4431752" y="135370"/>
            <a:ext cx="2124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Slide 6</a:t>
            </a:r>
            <a:endParaRPr lang="en-U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55118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airplan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>
            <a:hlinkClick r:id="rId3" action="ppaction://hlinksldjump"/>
          </p:cNvPr>
          <p:cNvSpPr/>
          <p:nvPr/>
        </p:nvSpPr>
        <p:spPr>
          <a:xfrm flipH="1">
            <a:off x="85344" y="114808"/>
            <a:ext cx="1584960" cy="1402080"/>
          </a:xfrm>
          <a:prstGeom prst="rightArrow">
            <a:avLst>
              <a:gd name="adj1" fmla="val 50000"/>
              <a:gd name="adj2" fmla="val 53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tntOCGkgt98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85434" y="1965325"/>
            <a:ext cx="8043333" cy="45243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67394" y="354183"/>
            <a:ext cx="2079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Slide 7</a:t>
            </a:r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45323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crush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 flipH="1">
            <a:off x="85344" y="114808"/>
            <a:ext cx="1584960" cy="1402080"/>
          </a:xfrm>
          <a:prstGeom prst="rightArrow">
            <a:avLst>
              <a:gd name="adj1" fmla="val 50000"/>
              <a:gd name="adj2" fmla="val 53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28672" y="0"/>
            <a:ext cx="737616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72512" y="114808"/>
            <a:ext cx="6973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Words Cited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Lorem Ipsum:</a:t>
            </a:r>
          </a:p>
          <a:p>
            <a:pPr algn="ctr"/>
            <a:r>
              <a:rPr lang="en-US" sz="2000" dirty="0" smtClean="0">
                <a:hlinkClick r:id="rId3"/>
              </a:rPr>
              <a:t>http://www.lipsum.com/feed/html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Cat photo:</a:t>
            </a:r>
          </a:p>
          <a:p>
            <a:pPr algn="ctr"/>
            <a:r>
              <a:rPr lang="en-US" sz="2000" dirty="0" smtClean="0">
                <a:hlinkClick r:id="rId4"/>
              </a:rPr>
              <a:t>https://en.wikipedia.org/wiki/Kitten</a:t>
            </a: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Trumpets from:</a:t>
            </a:r>
          </a:p>
          <a:p>
            <a:pPr algn="ctr"/>
            <a:r>
              <a:rPr lang="en-US" sz="2000" dirty="0" smtClean="0">
                <a:hlinkClick r:id="rId5"/>
              </a:rPr>
              <a:t>https://www.emaze.com/@ACWRWZFR/Types-of-Trumpets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Audio: Howard </a:t>
            </a:r>
            <a:r>
              <a:rPr lang="en-US" sz="2000" dirty="0" err="1" smtClean="0"/>
              <a:t>Lanin</a:t>
            </a:r>
            <a:r>
              <a:rPr lang="en-US" sz="2000" dirty="0" smtClean="0"/>
              <a:t> When Eyes Of Blue Are Fooling You:</a:t>
            </a:r>
          </a:p>
          <a:p>
            <a:pPr algn="ctr"/>
            <a:r>
              <a:rPr lang="en-US" sz="2000" dirty="0" smtClean="0">
                <a:hlinkClick r:id="rId6"/>
              </a:rPr>
              <a:t>https://archive.org/details/Free_20s_Jazz_Collection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36901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>
        <p14:vortex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134</Words>
  <Application>Microsoft Office PowerPoint</Application>
  <PresentationFormat>Widescreen</PresentationFormat>
  <Paragraphs>36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Sepanak, James</dc:creator>
  <cp:lastModifiedBy>Sepanak, James</cp:lastModifiedBy>
  <cp:revision>10</cp:revision>
  <dcterms:created xsi:type="dcterms:W3CDTF">2016-10-24T23:41:57Z</dcterms:created>
  <dcterms:modified xsi:type="dcterms:W3CDTF">2016-10-25T01:13:13Z</dcterms:modified>
</cp:coreProperties>
</file>