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" y="10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D096-D18C-4DBC-87AA-9451E9F57A1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DDC2-0EB1-4C59-8097-BC19086AB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62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D096-D18C-4DBC-87AA-9451E9F57A1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DDC2-0EB1-4C59-8097-BC19086AB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994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D096-D18C-4DBC-87AA-9451E9F57A1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DDC2-0EB1-4C59-8097-BC19086AB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69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D096-D18C-4DBC-87AA-9451E9F57A1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DDC2-0EB1-4C59-8097-BC19086AB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92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D096-D18C-4DBC-87AA-9451E9F57A1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DDC2-0EB1-4C59-8097-BC19086AB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943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D096-D18C-4DBC-87AA-9451E9F57A1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DDC2-0EB1-4C59-8097-BC19086AB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50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D096-D18C-4DBC-87AA-9451E9F57A1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DDC2-0EB1-4C59-8097-BC19086AB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568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D096-D18C-4DBC-87AA-9451E9F57A1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DDC2-0EB1-4C59-8097-BC19086AB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81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D096-D18C-4DBC-87AA-9451E9F57A1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DDC2-0EB1-4C59-8097-BC19086AB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07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D096-D18C-4DBC-87AA-9451E9F57A1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DDC2-0EB1-4C59-8097-BC19086AB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782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D096-D18C-4DBC-87AA-9451E9F57A1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DDC2-0EB1-4C59-8097-BC19086AB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059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FD096-D18C-4DBC-87AA-9451E9F57A1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ADDC2-0EB1-4C59-8097-BC19086AB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253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lWeItNmfftg" TargetMode="Externa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dirty="0" smtClean="0"/>
              <a:t>Slide 1</a:t>
            </a:r>
            <a:endParaRPr lang="en-US" sz="9600" dirty="0"/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546100" y="4864100"/>
            <a:ext cx="3314700" cy="1193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 Slide 2</a:t>
            </a:r>
            <a:endParaRPr lang="en-US" dirty="0"/>
          </a:p>
        </p:txBody>
      </p:sp>
      <p:sp>
        <p:nvSpPr>
          <p:cNvPr id="5" name="Rounded Rectangle 4">
            <a:hlinkClick r:id="rId3" action="ppaction://hlinksldjump"/>
          </p:cNvPr>
          <p:cNvSpPr/>
          <p:nvPr/>
        </p:nvSpPr>
        <p:spPr>
          <a:xfrm>
            <a:off x="4438650" y="4864100"/>
            <a:ext cx="3314700" cy="1193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 Slide 3</a:t>
            </a:r>
            <a:endParaRPr lang="en-US" dirty="0"/>
          </a:p>
        </p:txBody>
      </p:sp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8331200" y="4864100"/>
            <a:ext cx="3314700" cy="1193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 Slide 4</a:t>
            </a:r>
            <a:endParaRPr lang="en-US" dirty="0"/>
          </a:p>
        </p:txBody>
      </p:sp>
      <p:sp>
        <p:nvSpPr>
          <p:cNvPr id="7" name="Right Arrow 6">
            <a:hlinkClick r:id="rId5" action="ppaction://hlinksldjump"/>
          </p:cNvPr>
          <p:cNvSpPr/>
          <p:nvPr/>
        </p:nvSpPr>
        <p:spPr>
          <a:xfrm>
            <a:off x="9692640" y="853440"/>
            <a:ext cx="1953260" cy="9448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625134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dirty="0" smtClean="0"/>
              <a:t>Slide 2</a:t>
            </a:r>
            <a:endParaRPr lang="en-US" sz="9600" dirty="0"/>
          </a:p>
        </p:txBody>
      </p:sp>
      <p:sp>
        <p:nvSpPr>
          <p:cNvPr id="3" name="Horizontal Scroll 2">
            <a:hlinkClick r:id="rId2" action="ppaction://hlinksldjump"/>
          </p:cNvPr>
          <p:cNvSpPr/>
          <p:nvPr/>
        </p:nvSpPr>
        <p:spPr>
          <a:xfrm>
            <a:off x="558800" y="558800"/>
            <a:ext cx="1828800" cy="56356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3670300"/>
            <a:ext cx="11455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Old English Text MT" panose="03040902040508030806" pitchFamily="66" charset="0"/>
              </a:rPr>
              <a:t>Glossier art party irony </a:t>
            </a:r>
            <a:r>
              <a:rPr lang="en-US" sz="2800" dirty="0" err="1">
                <a:latin typeface="Old English Text MT" panose="03040902040508030806" pitchFamily="66" charset="0"/>
              </a:rPr>
              <a:t>vexillologist</a:t>
            </a:r>
            <a:r>
              <a:rPr lang="en-US" sz="2800" dirty="0">
                <a:latin typeface="Old English Text MT" panose="03040902040508030806" pitchFamily="66" charset="0"/>
              </a:rPr>
              <a:t>. XOXO </a:t>
            </a:r>
            <a:r>
              <a:rPr lang="en-US" sz="2800" dirty="0" err="1">
                <a:latin typeface="Old English Text MT" panose="03040902040508030806" pitchFamily="66" charset="0"/>
              </a:rPr>
              <a:t>fingerstache</a:t>
            </a:r>
            <a:r>
              <a:rPr lang="en-US" sz="2800" dirty="0">
                <a:latin typeface="Old English Text MT" panose="03040902040508030806" pitchFamily="66" charset="0"/>
              </a:rPr>
              <a:t> </a:t>
            </a:r>
            <a:r>
              <a:rPr lang="en-US" sz="2800" dirty="0" err="1">
                <a:latin typeface="Old English Text MT" panose="03040902040508030806" pitchFamily="66" charset="0"/>
              </a:rPr>
              <a:t>sriracha</a:t>
            </a:r>
            <a:r>
              <a:rPr lang="en-US" sz="2800" dirty="0">
                <a:latin typeface="Old English Text MT" panose="03040902040508030806" pitchFamily="66" charset="0"/>
              </a:rPr>
              <a:t> </a:t>
            </a:r>
            <a:r>
              <a:rPr lang="en-US" sz="2800" dirty="0" err="1">
                <a:latin typeface="Old English Text MT" panose="03040902040508030806" pitchFamily="66" charset="0"/>
              </a:rPr>
              <a:t>kombucha</a:t>
            </a:r>
            <a:r>
              <a:rPr lang="en-US" sz="2800" dirty="0">
                <a:latin typeface="Old English Text MT" panose="03040902040508030806" pitchFamily="66" charset="0"/>
              </a:rPr>
              <a:t> gastropub. Ennui gochujang single-origin coffee </a:t>
            </a:r>
            <a:r>
              <a:rPr lang="en-US" sz="2800" dirty="0" err="1">
                <a:latin typeface="Old English Text MT" panose="03040902040508030806" pitchFamily="66" charset="0"/>
              </a:rPr>
              <a:t>iceland</a:t>
            </a:r>
            <a:r>
              <a:rPr lang="en-US" sz="2800" dirty="0">
                <a:latin typeface="Old English Text MT" panose="03040902040508030806" pitchFamily="66" charset="0"/>
              </a:rPr>
              <a:t>. Farm-to-table tofu echo park slow-carb, chartreuse PBR&amp;B offal. Normcore </a:t>
            </a:r>
            <a:r>
              <a:rPr lang="en-US" sz="2800" dirty="0" err="1">
                <a:latin typeface="Old English Text MT" panose="03040902040508030806" pitchFamily="66" charset="0"/>
              </a:rPr>
              <a:t>neutra</a:t>
            </a:r>
            <a:r>
              <a:rPr lang="en-US" sz="2800" dirty="0">
                <a:latin typeface="Old English Text MT" panose="03040902040508030806" pitchFamily="66" charset="0"/>
              </a:rPr>
              <a:t> subway tile </a:t>
            </a:r>
            <a:r>
              <a:rPr lang="en-US" sz="2800" dirty="0" err="1">
                <a:latin typeface="Old English Text MT" panose="03040902040508030806" pitchFamily="66" charset="0"/>
              </a:rPr>
              <a:t>pinterest</a:t>
            </a:r>
            <a:r>
              <a:rPr lang="en-US" sz="2800" dirty="0">
                <a:latin typeface="Old English Text MT" panose="03040902040508030806" pitchFamily="66" charset="0"/>
              </a:rPr>
              <a:t> plaid, blog </a:t>
            </a:r>
            <a:r>
              <a:rPr lang="en-US" sz="2800" dirty="0" err="1">
                <a:latin typeface="Old English Text MT" panose="03040902040508030806" pitchFamily="66" charset="0"/>
              </a:rPr>
              <a:t>yr</a:t>
            </a:r>
            <a:r>
              <a:rPr lang="en-US" sz="2800" dirty="0">
                <a:latin typeface="Old English Text MT" panose="03040902040508030806" pitchFamily="66" charset="0"/>
              </a:rPr>
              <a:t> </a:t>
            </a:r>
            <a:r>
              <a:rPr lang="en-US" sz="2800" dirty="0" err="1">
                <a:latin typeface="Old English Text MT" panose="03040902040508030806" pitchFamily="66" charset="0"/>
              </a:rPr>
              <a:t>lomo</a:t>
            </a:r>
            <a:r>
              <a:rPr lang="en-US" sz="2800" dirty="0">
                <a:latin typeface="Old English Text MT" panose="03040902040508030806" pitchFamily="66" charset="0"/>
              </a:rPr>
              <a:t> quinoa. Man braid food truck </a:t>
            </a:r>
            <a:r>
              <a:rPr lang="en-US" sz="2800" dirty="0" err="1">
                <a:latin typeface="Old English Text MT" panose="03040902040508030806" pitchFamily="66" charset="0"/>
              </a:rPr>
              <a:t>portland</a:t>
            </a:r>
            <a:r>
              <a:rPr lang="en-US" sz="2800" dirty="0">
                <a:latin typeface="Old English Text MT" panose="03040902040508030806" pitchFamily="66" charset="0"/>
              </a:rPr>
              <a:t> vaporware </a:t>
            </a:r>
            <a:r>
              <a:rPr lang="en-US" sz="2800" dirty="0" err="1">
                <a:latin typeface="Old English Text MT" panose="03040902040508030806" pitchFamily="66" charset="0"/>
              </a:rPr>
              <a:t>hella</a:t>
            </a:r>
            <a:r>
              <a:rPr lang="en-US" sz="2800" dirty="0">
                <a:latin typeface="Old English Text MT" panose="03040902040508030806" pitchFamily="66" charset="0"/>
              </a:rPr>
              <a:t>, air plant cred 3 wolf moon. Taxidermy </a:t>
            </a:r>
            <a:r>
              <a:rPr lang="en-US" sz="2800" dirty="0" err="1">
                <a:latin typeface="Old English Text MT" panose="03040902040508030806" pitchFamily="66" charset="0"/>
              </a:rPr>
              <a:t>fingerstache</a:t>
            </a:r>
            <a:r>
              <a:rPr lang="en-US" sz="2800" dirty="0">
                <a:latin typeface="Old English Text MT" panose="03040902040508030806" pitchFamily="66" charset="0"/>
              </a:rPr>
              <a:t> meh pop-up la </a:t>
            </a:r>
            <a:r>
              <a:rPr lang="en-US" sz="2800" dirty="0" err="1">
                <a:latin typeface="Old English Text MT" panose="03040902040508030806" pitchFamily="66" charset="0"/>
              </a:rPr>
              <a:t>croix</a:t>
            </a:r>
            <a:r>
              <a:rPr lang="en-US" sz="2800" dirty="0">
                <a:latin typeface="Old English Text MT" panose="03040902040508030806" pitchFamily="66" charset="0"/>
              </a:rPr>
              <a:t> man bun kitsch </a:t>
            </a:r>
            <a:r>
              <a:rPr lang="en-US" sz="2800" dirty="0" err="1">
                <a:latin typeface="Old English Text MT" panose="03040902040508030806" pitchFamily="66" charset="0"/>
              </a:rPr>
              <a:t>cornhole</a:t>
            </a:r>
            <a:r>
              <a:rPr lang="en-US" sz="2800" dirty="0">
                <a:latin typeface="Old English Text MT" panose="03040902040508030806" pitchFamily="66" charset="0"/>
              </a:rPr>
              <a:t> </a:t>
            </a:r>
            <a:r>
              <a:rPr lang="en-US" sz="2800" dirty="0" err="1">
                <a:latin typeface="Old English Text MT" panose="03040902040508030806" pitchFamily="66" charset="0"/>
              </a:rPr>
              <a:t>godard</a:t>
            </a:r>
            <a:r>
              <a:rPr lang="en-US" sz="2800" dirty="0">
                <a:latin typeface="Old English Text MT" panose="03040902040508030806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0018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>
        <p14:prism isContent="1"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dirty="0" smtClean="0"/>
              <a:t>Slide 3</a:t>
            </a:r>
            <a:endParaRPr lang="en-US" sz="9600" dirty="0"/>
          </a:p>
        </p:txBody>
      </p:sp>
      <p:sp>
        <p:nvSpPr>
          <p:cNvPr id="3" name="Horizontal Scroll 2">
            <a:hlinkClick r:id="rId2" action="ppaction://hlinksldjump"/>
          </p:cNvPr>
          <p:cNvSpPr/>
          <p:nvPr/>
        </p:nvSpPr>
        <p:spPr>
          <a:xfrm>
            <a:off x="558800" y="558800"/>
            <a:ext cx="1828800" cy="56356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</a:t>
            </a:r>
            <a:endParaRPr lang="en-US" dirty="0"/>
          </a:p>
        </p:txBody>
      </p:sp>
      <p:pic>
        <p:nvPicPr>
          <p:cNvPr id="1026" name="Picture 2" descr="File:Paul Pierce Lipofsk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927" y="3329940"/>
            <a:ext cx="2515553" cy="306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907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>
        <p14:conveyor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dirty="0" smtClean="0"/>
              <a:t>Slide 4</a:t>
            </a:r>
            <a:endParaRPr lang="en-US" sz="9600" dirty="0"/>
          </a:p>
        </p:txBody>
      </p:sp>
      <p:sp>
        <p:nvSpPr>
          <p:cNvPr id="3" name="Horizontal Scroll 2">
            <a:hlinkClick r:id="rId4" action="ppaction://hlinksldjump"/>
          </p:cNvPr>
          <p:cNvSpPr/>
          <p:nvPr/>
        </p:nvSpPr>
        <p:spPr>
          <a:xfrm>
            <a:off x="558800" y="558800"/>
            <a:ext cx="1828800" cy="56356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</a:t>
            </a:r>
            <a:endParaRPr lang="en-US" dirty="0"/>
          </a:p>
        </p:txBody>
      </p:sp>
      <p:pic>
        <p:nvPicPr>
          <p:cNvPr id="6" name="Hardbody - Marserrat1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5099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68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7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dirty="0" smtClean="0"/>
              <a:t>Slide 5</a:t>
            </a:r>
            <a:endParaRPr lang="en-US" sz="9600" dirty="0"/>
          </a:p>
        </p:txBody>
      </p:sp>
      <p:sp>
        <p:nvSpPr>
          <p:cNvPr id="3" name="Horizontal Scroll 2">
            <a:hlinkClick r:id="rId2" action="ppaction://hlinksldjump"/>
          </p:cNvPr>
          <p:cNvSpPr/>
          <p:nvPr/>
        </p:nvSpPr>
        <p:spPr>
          <a:xfrm>
            <a:off x="558800" y="558800"/>
            <a:ext cx="1828800" cy="56356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</a:t>
            </a:r>
            <a:endParaRPr lang="en-US" dirty="0"/>
          </a:p>
        </p:txBody>
      </p:sp>
      <p:sp>
        <p:nvSpPr>
          <p:cNvPr id="5" name="Rounded Rectangle 4">
            <a:hlinkClick r:id="rId3" action="ppaction://hlinksldjump"/>
          </p:cNvPr>
          <p:cNvSpPr/>
          <p:nvPr/>
        </p:nvSpPr>
        <p:spPr>
          <a:xfrm>
            <a:off x="355600" y="4953000"/>
            <a:ext cx="3276600" cy="1333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6</a:t>
            </a:r>
            <a:endParaRPr lang="en-US" dirty="0"/>
          </a:p>
        </p:txBody>
      </p:sp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4178300" y="4953000"/>
            <a:ext cx="3276600" cy="1333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7</a:t>
            </a:r>
            <a:endParaRPr lang="en-US" dirty="0"/>
          </a:p>
        </p:txBody>
      </p:sp>
      <p:sp>
        <p:nvSpPr>
          <p:cNvPr id="7" name="Rounded Rectangle 6">
            <a:hlinkClick r:id="rId5" action="ppaction://hlinksldjump"/>
          </p:cNvPr>
          <p:cNvSpPr/>
          <p:nvPr/>
        </p:nvSpPr>
        <p:spPr>
          <a:xfrm>
            <a:off x="8001000" y="4953000"/>
            <a:ext cx="3276600" cy="1333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639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5037"/>
          </a:xfrm>
        </p:spPr>
        <p:txBody>
          <a:bodyPr>
            <a:normAutofit fontScale="90000"/>
          </a:bodyPr>
          <a:lstStyle/>
          <a:p>
            <a:r>
              <a:rPr lang="en-US" sz="9600" dirty="0" smtClean="0"/>
              <a:t>Slide 6</a:t>
            </a:r>
            <a:endParaRPr lang="en-US" sz="9600" dirty="0"/>
          </a:p>
        </p:txBody>
      </p:sp>
      <p:sp>
        <p:nvSpPr>
          <p:cNvPr id="3" name="Horizontal Scroll 2">
            <a:hlinkClick r:id="rId2" action="ppaction://hlinksldjump"/>
          </p:cNvPr>
          <p:cNvSpPr/>
          <p:nvPr/>
        </p:nvSpPr>
        <p:spPr>
          <a:xfrm>
            <a:off x="558800" y="558800"/>
            <a:ext cx="1828800" cy="56356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</a:t>
            </a:r>
            <a:endParaRPr lang="en-US" dirty="0"/>
          </a:p>
        </p:txBody>
      </p:sp>
      <p:sp>
        <p:nvSpPr>
          <p:cNvPr id="5" name="Explosion 2 4"/>
          <p:cNvSpPr/>
          <p:nvPr/>
        </p:nvSpPr>
        <p:spPr>
          <a:xfrm>
            <a:off x="3289300" y="1905000"/>
            <a:ext cx="5613400" cy="41783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7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dirty="0" smtClean="0"/>
              <a:t>Slide 7</a:t>
            </a:r>
            <a:endParaRPr lang="en-US" sz="9600" dirty="0"/>
          </a:p>
        </p:txBody>
      </p:sp>
      <p:sp>
        <p:nvSpPr>
          <p:cNvPr id="3" name="Horizontal Scroll 2">
            <a:hlinkClick r:id="rId3" action="ppaction://hlinksldjump"/>
          </p:cNvPr>
          <p:cNvSpPr/>
          <p:nvPr/>
        </p:nvSpPr>
        <p:spPr>
          <a:xfrm>
            <a:off x="558800" y="558800"/>
            <a:ext cx="1828800" cy="56356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</a:t>
            </a:r>
            <a:endParaRPr lang="en-US" dirty="0"/>
          </a:p>
        </p:txBody>
      </p:sp>
      <p:pic>
        <p:nvPicPr>
          <p:cNvPr id="4" name="lWeItNmfftg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810000" y="3636963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768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46237"/>
          </a:xfrm>
        </p:spPr>
        <p:txBody>
          <a:bodyPr>
            <a:normAutofit/>
          </a:bodyPr>
          <a:lstStyle/>
          <a:p>
            <a:r>
              <a:rPr lang="en-US" sz="9600" dirty="0" smtClean="0"/>
              <a:t>Slide 8</a:t>
            </a:r>
            <a:endParaRPr lang="en-US" sz="9600" dirty="0"/>
          </a:p>
        </p:txBody>
      </p:sp>
      <p:sp>
        <p:nvSpPr>
          <p:cNvPr id="3" name="Horizontal Scroll 2">
            <a:hlinkClick r:id="rId2" action="ppaction://hlinksldjump"/>
          </p:cNvPr>
          <p:cNvSpPr/>
          <p:nvPr/>
        </p:nvSpPr>
        <p:spPr>
          <a:xfrm>
            <a:off x="558800" y="558800"/>
            <a:ext cx="1828800" cy="56356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89000" y="2967335"/>
            <a:ext cx="96139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Paul pierce image from: https://commons.wikimedia.org/wiki/File:Paul_Pierce_Lipofsky.jpg </a:t>
            </a:r>
          </a:p>
          <a:p>
            <a:endParaRPr lang="en-US" dirty="0"/>
          </a:p>
          <a:p>
            <a:r>
              <a:rPr lang="en-US" dirty="0" smtClean="0"/>
              <a:t>Audio – instrumental produced by myself</a:t>
            </a:r>
          </a:p>
          <a:p>
            <a:endParaRPr lang="en-US" dirty="0"/>
          </a:p>
          <a:p>
            <a:r>
              <a:rPr lang="en-US" dirty="0" smtClean="0"/>
              <a:t>Video from </a:t>
            </a:r>
            <a:r>
              <a:rPr lang="en-US" dirty="0" err="1" smtClean="0"/>
              <a:t>youtube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43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125</Words>
  <Application>Microsoft Office PowerPoint</Application>
  <PresentationFormat>Widescreen</PresentationFormat>
  <Paragraphs>28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Old English Text MT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Borado, Marjess</dc:creator>
  <cp:lastModifiedBy>Borado, Marjess</cp:lastModifiedBy>
  <cp:revision>6</cp:revision>
  <dcterms:created xsi:type="dcterms:W3CDTF">2016-10-25T00:00:55Z</dcterms:created>
  <dcterms:modified xsi:type="dcterms:W3CDTF">2016-10-25T00:52:43Z</dcterms:modified>
</cp:coreProperties>
</file>