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40"/>
  </p:normalViewPr>
  <p:slideViewPr>
    <p:cSldViewPr snapToGrid="0" snapToObjects="1">
      <p:cViewPr>
        <p:scale>
          <a:sx n="79" d="100"/>
          <a:sy n="79" d="100"/>
        </p:scale>
        <p:origin x="656" y="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12/11/16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12/11/16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12/11/16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12/11/16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12/11/16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12/11/16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12/11/16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12/11/16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12/11/16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12/11/16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12/11/16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12/11/16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12/11/16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6935" y="2858448"/>
            <a:ext cx="2414462" cy="1263112"/>
          </a:xfrm>
        </p:spPr>
        <p:txBody>
          <a:bodyPr/>
          <a:lstStyle/>
          <a:p>
            <a:r>
              <a:rPr lang="en-US" sz="8800" dirty="0" smtClean="0"/>
              <a:t>APP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 2 by: Brad </a:t>
            </a:r>
            <a:r>
              <a:rPr lang="en-US" dirty="0" err="1" smtClean="0"/>
              <a:t>Brozek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809" y="2895265"/>
            <a:ext cx="3209852" cy="11328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3058" y="2771595"/>
            <a:ext cx="1200731" cy="136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60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Uber for Slow plows</a:t>
            </a:r>
          </a:p>
          <a:p>
            <a:r>
              <a:rPr lang="en-US" dirty="0" smtClean="0"/>
              <a:t>The goal of plow is to give everyone a snowplow </a:t>
            </a:r>
            <a:endParaRPr lang="en-US" dirty="0"/>
          </a:p>
          <a:p>
            <a:r>
              <a:rPr lang="en-US" dirty="0" smtClean="0"/>
              <a:t>Get rid of contracts</a:t>
            </a:r>
          </a:p>
          <a:p>
            <a:r>
              <a:rPr lang="en-US" dirty="0" smtClean="0"/>
              <a:t>Create more business for snowplows during the season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63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Our design is simplistic and easy to use</a:t>
            </a:r>
          </a:p>
          <a:p>
            <a:endParaRPr lang="en-US" dirty="0" smtClean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420" y="2222499"/>
            <a:ext cx="2045661" cy="3638550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783" y="2222286"/>
            <a:ext cx="2045781" cy="36387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266" y="2222286"/>
            <a:ext cx="2045781" cy="3638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46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GOT US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idea that its such an urgent service </a:t>
            </a:r>
          </a:p>
          <a:p>
            <a:r>
              <a:rPr lang="en-US" dirty="0" smtClean="0"/>
              <a:t>One day I needed a plow but had a connection shouldn't</a:t>
            </a:r>
            <a:r>
              <a:rPr lang="uk-UA" dirty="0" smtClean="0"/>
              <a:t>’</a:t>
            </a:r>
            <a:r>
              <a:rPr lang="en-US" dirty="0" smtClean="0"/>
              <a:t>t everyone have one</a:t>
            </a:r>
          </a:p>
          <a:p>
            <a:r>
              <a:rPr lang="en-US" dirty="0" smtClean="0"/>
              <a:t>Confusion with contracts</a:t>
            </a:r>
          </a:p>
          <a:p>
            <a:r>
              <a:rPr lang="en-US" dirty="0" smtClean="0"/>
              <a:t>Payment Transparency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11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MARKET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HOME OWNERS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Save money</a:t>
            </a:r>
          </a:p>
          <a:p>
            <a:r>
              <a:rPr lang="en-US" dirty="0" smtClean="0"/>
              <a:t>Pay on demand</a:t>
            </a:r>
          </a:p>
          <a:p>
            <a:r>
              <a:rPr lang="en-US" dirty="0" smtClean="0"/>
              <a:t>Easy to use interface</a:t>
            </a:r>
          </a:p>
          <a:p>
            <a:r>
              <a:rPr lang="en-US" dirty="0" smtClean="0"/>
              <a:t>No hassle 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TEENS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Request for parents</a:t>
            </a:r>
          </a:p>
          <a:p>
            <a:r>
              <a:rPr lang="en-US" dirty="0" smtClean="0"/>
              <a:t>No need to shovel drive way</a:t>
            </a:r>
          </a:p>
          <a:p>
            <a:r>
              <a:rPr lang="en-US" dirty="0" smtClean="0"/>
              <a:t>Easy and trust worthy</a:t>
            </a:r>
          </a:p>
          <a:p>
            <a:r>
              <a:rPr lang="en-US" dirty="0" smtClean="0"/>
              <a:t>Make money being a plow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887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CAN PLOW?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DRIVERS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Anyone with insurance </a:t>
            </a:r>
          </a:p>
          <a:p>
            <a:r>
              <a:rPr lang="en-US" dirty="0" smtClean="0"/>
              <a:t>Existing companies</a:t>
            </a:r>
          </a:p>
          <a:p>
            <a:r>
              <a:rPr lang="en-US" dirty="0" smtClean="0"/>
              <a:t>New businesses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SHOVELERS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Teens looking to make extra $$</a:t>
            </a:r>
          </a:p>
          <a:p>
            <a:r>
              <a:rPr lang="en-US" dirty="0" smtClean="0"/>
              <a:t>Start your own business</a:t>
            </a:r>
          </a:p>
          <a:p>
            <a:r>
              <a:rPr lang="en-US" dirty="0" smtClean="0"/>
              <a:t>Dominate a neighborhood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189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Would you use this app?</a:t>
            </a:r>
          </a:p>
          <a:p>
            <a:r>
              <a:rPr lang="en-US" dirty="0" smtClean="0"/>
              <a:t>Do you see this being a useful product in todays world?</a:t>
            </a:r>
          </a:p>
          <a:p>
            <a:r>
              <a:rPr lang="en-US" dirty="0" smtClean="0"/>
              <a:t>Who do you see using this app?</a:t>
            </a:r>
          </a:p>
          <a:p>
            <a:r>
              <a:rPr lang="en-US" dirty="0" smtClean="0"/>
              <a:t>Would you recommend this to your parents or other homeowners?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6163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1201</TotalTime>
  <Words>176</Words>
  <Application>Microsoft Macintosh PowerPoint</Application>
  <PresentationFormat>Widescreen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Century Gothic</vt:lpstr>
      <vt:lpstr>Wingdings 2</vt:lpstr>
      <vt:lpstr>Quotable</vt:lpstr>
      <vt:lpstr>APP</vt:lpstr>
      <vt:lpstr>WHAT IS PLOW</vt:lpstr>
      <vt:lpstr>DESIGN</vt:lpstr>
      <vt:lpstr>WHAT GOT US STARTED</vt:lpstr>
      <vt:lpstr>TARGET MARKET</vt:lpstr>
      <vt:lpstr>WHO CAN PLOW?</vt:lpstr>
      <vt:lpstr>FEEDBACK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PLOW APP</dc:title>
  <dc:creator>Brozek,Bradley</dc:creator>
  <cp:lastModifiedBy>Brozek,Bradley</cp:lastModifiedBy>
  <cp:revision>6</cp:revision>
  <dcterms:created xsi:type="dcterms:W3CDTF">2016-12-12T03:09:33Z</dcterms:created>
  <dcterms:modified xsi:type="dcterms:W3CDTF">2016-12-12T23:10:49Z</dcterms:modified>
</cp:coreProperties>
</file>