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4" r:id="rId5"/>
    <p:sldId id="260" r:id="rId6"/>
    <p:sldId id="259" r:id="rId7"/>
    <p:sldId id="265" r:id="rId8"/>
    <p:sldId id="261" r:id="rId9"/>
    <p:sldId id="266" r:id="rId10"/>
    <p:sldId id="263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6751F"/>
    <a:srgbClr val="26B11F"/>
    <a:srgbClr val="2ED826"/>
    <a:srgbClr val="5D61FF"/>
    <a:srgbClr val="3737F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16270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02776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263756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690417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12201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7295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46307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02096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8208894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510321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63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A9D163D-C41F-451B-BDEE-C668DB6D9ADE}" type="datetimeFigureOut">
              <a:rPr lang="en-US" smtClean="0"/>
              <a:t>12/8/2016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7A24D7-91FA-46C8-BBC9-2A079EE5D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697340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Title of Project.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Author </a:t>
            </a:r>
          </a:p>
        </p:txBody>
      </p:sp>
      <p:sp>
        <p:nvSpPr>
          <p:cNvPr id="4" name="Action Button: Forward or Next 3">
            <a:hlinkClick r:id="" action="ppaction://hlinkshowjump?jump=nextslide" highlightClick="1"/>
          </p:cNvPr>
          <p:cNvSpPr/>
          <p:nvPr/>
        </p:nvSpPr>
        <p:spPr>
          <a:xfrm>
            <a:off x="10121900" y="5257800"/>
            <a:ext cx="1362456" cy="758952"/>
          </a:xfrm>
          <a:prstGeom prst="actionButtonForwardNex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8483600" y="2717800"/>
            <a:ext cx="2286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6591300" y="3509963"/>
            <a:ext cx="1905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11760200" y="5168900"/>
            <a:ext cx="2159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215900" y="4419600"/>
            <a:ext cx="17145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dirty="0"/>
              <a:t>Title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Author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Next Slide Button</a:t>
            </a:r>
          </a:p>
        </p:txBody>
      </p:sp>
    </p:spTree>
    <p:extLst>
      <p:ext uri="{BB962C8B-B14F-4D97-AF65-F5344CB8AC3E}">
        <p14:creationId xmlns:p14="http://schemas.microsoft.com/office/powerpoint/2010/main" val="7659574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26751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>
                <a:solidFill>
                  <a:schemeClr val="bg1"/>
                </a:solidFill>
              </a:rPr>
              <a:t>Color Scheme Example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>
                <a:solidFill>
                  <a:schemeClr val="bg1"/>
                </a:solidFill>
              </a:rPr>
              <a:t>Text </a:t>
            </a:r>
          </a:p>
        </p:txBody>
      </p:sp>
    </p:spTree>
    <p:extLst>
      <p:ext uri="{BB962C8B-B14F-4D97-AF65-F5344CB8AC3E}">
        <p14:creationId xmlns:p14="http://schemas.microsoft.com/office/powerpoint/2010/main" val="1048139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Links to Topics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ctr"/>
            <a:r>
              <a:rPr lang="en-US" dirty="0"/>
              <a:t>Link 1</a:t>
            </a:r>
          </a:p>
          <a:p>
            <a:pPr algn="ctr"/>
            <a:r>
              <a:rPr lang="en-US" dirty="0"/>
              <a:t>Link 2 </a:t>
            </a:r>
          </a:p>
          <a:p>
            <a:pPr algn="ctr"/>
            <a:r>
              <a:rPr lang="en-US" dirty="0"/>
              <a:t>Link 3</a:t>
            </a:r>
          </a:p>
          <a:p>
            <a:pPr algn="ctr"/>
            <a:r>
              <a:rPr lang="en-US" dirty="0"/>
              <a:t>Link 4</a:t>
            </a:r>
          </a:p>
          <a:p>
            <a:pPr algn="ctr"/>
            <a:r>
              <a:rPr lang="en-US" dirty="0"/>
              <a:t>Link 5 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4203700" y="495300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1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6692900" y="1690688"/>
            <a:ext cx="152400" cy="3810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6724650" y="2206625"/>
            <a:ext cx="1206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724650" y="2710894"/>
            <a:ext cx="241300" cy="36830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4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6724650" y="3251240"/>
            <a:ext cx="1524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5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6699250" y="3681888"/>
            <a:ext cx="2032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6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54000" y="2554283"/>
            <a:ext cx="408940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dirty="0"/>
              <a:t>Title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Link to Topic 1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Link to Topic 2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Link to Topic 3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Link to Topic 4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Link to Topic 5</a:t>
            </a:r>
          </a:p>
        </p:txBody>
      </p:sp>
    </p:spTree>
    <p:extLst>
      <p:ext uri="{BB962C8B-B14F-4D97-AF65-F5344CB8AC3E}">
        <p14:creationId xmlns:p14="http://schemas.microsoft.com/office/powerpoint/2010/main" val="29098522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 advClick="0"/>
    </mc:Choice>
    <mc:Fallback xmlns="">
      <p:transition spd="slow" advClick="0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Title of Slide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. Integer </a:t>
            </a:r>
            <a:r>
              <a:rPr lang="en-US" dirty="0" err="1"/>
              <a:t>rhoncus</a:t>
            </a:r>
            <a:r>
              <a:rPr lang="en-US" dirty="0"/>
              <a:t> </a:t>
            </a:r>
            <a:r>
              <a:rPr lang="en-US" dirty="0" err="1"/>
              <a:t>ullamcorper</a:t>
            </a:r>
            <a:r>
              <a:rPr lang="en-US" dirty="0"/>
              <a:t> </a:t>
            </a:r>
            <a:r>
              <a:rPr lang="en-US" dirty="0" err="1"/>
              <a:t>sagittis</a:t>
            </a:r>
            <a:r>
              <a:rPr lang="en-US" dirty="0"/>
              <a:t>. Cum </a:t>
            </a:r>
            <a:r>
              <a:rPr lang="en-US" dirty="0" err="1"/>
              <a:t>sociis</a:t>
            </a:r>
            <a:r>
              <a:rPr lang="en-US" dirty="0"/>
              <a:t> </a:t>
            </a:r>
            <a:r>
              <a:rPr lang="en-US" dirty="0" err="1"/>
              <a:t>natoque</a:t>
            </a:r>
            <a:r>
              <a:rPr lang="en-US" dirty="0"/>
              <a:t> </a:t>
            </a:r>
            <a:r>
              <a:rPr lang="en-US" dirty="0" err="1"/>
              <a:t>penatibus</a:t>
            </a:r>
            <a:r>
              <a:rPr lang="en-US" dirty="0"/>
              <a:t> et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, </a:t>
            </a:r>
            <a:r>
              <a:rPr lang="en-US" dirty="0" err="1"/>
              <a:t>nascetur</a:t>
            </a:r>
            <a:r>
              <a:rPr lang="en-US" dirty="0"/>
              <a:t> </a:t>
            </a:r>
            <a:r>
              <a:rPr lang="en-US" dirty="0" err="1"/>
              <a:t>ridiculus</a:t>
            </a:r>
            <a:r>
              <a:rPr lang="en-US" dirty="0"/>
              <a:t> mus. </a:t>
            </a:r>
            <a:r>
              <a:rPr lang="en-US" dirty="0" err="1"/>
              <a:t>Morbi</a:t>
            </a:r>
            <a:r>
              <a:rPr lang="en-US" dirty="0"/>
              <a:t> non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mattis</a:t>
            </a:r>
            <a:r>
              <a:rPr lang="en-US" dirty="0"/>
              <a:t> ipsum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efficitur</a:t>
            </a:r>
            <a:r>
              <a:rPr lang="en-US" dirty="0"/>
              <a:t> ac </a:t>
            </a:r>
            <a:r>
              <a:rPr lang="en-US" dirty="0" err="1"/>
              <a:t>nec</a:t>
            </a:r>
            <a:r>
              <a:rPr lang="en-US" dirty="0"/>
              <a:t> </a:t>
            </a:r>
            <a:r>
              <a:rPr lang="en-US" dirty="0" err="1"/>
              <a:t>justo</a:t>
            </a:r>
            <a:r>
              <a:rPr lang="en-US" dirty="0"/>
              <a:t>. </a:t>
            </a:r>
            <a:r>
              <a:rPr lang="en-US" dirty="0" err="1"/>
              <a:t>Aliquam</a:t>
            </a:r>
            <a:r>
              <a:rPr lang="en-US" dirty="0"/>
              <a:t> </a:t>
            </a:r>
            <a:r>
              <a:rPr lang="en-US" dirty="0" err="1"/>
              <a:t>dapibus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pretium</a:t>
            </a:r>
            <a:r>
              <a:rPr lang="en-US" dirty="0"/>
              <a:t> </a:t>
            </a:r>
            <a:r>
              <a:rPr lang="en-US" dirty="0" err="1"/>
              <a:t>aliquam</a:t>
            </a:r>
            <a:r>
              <a:rPr lang="en-US" dirty="0"/>
              <a:t>. </a:t>
            </a:r>
          </a:p>
        </p:txBody>
      </p:sp>
      <p:sp>
        <p:nvSpPr>
          <p:cNvPr id="5" name="Action Button: Forward or Next 4">
            <a:hlinkClick r:id="" action="ppaction://hlinkshowjump?jump=nextslide" highlightClick="1"/>
          </p:cNvPr>
          <p:cNvSpPr/>
          <p:nvPr/>
        </p:nvSpPr>
        <p:spPr>
          <a:xfrm>
            <a:off x="10579100" y="5549900"/>
            <a:ext cx="1358900" cy="762000"/>
          </a:xfrm>
          <a:prstGeom prst="actionButtonForwardNex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3708400" y="365125"/>
            <a:ext cx="419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0277414" y="1690688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2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1836400" y="5130800"/>
            <a:ext cx="266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4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953000" y="4394200"/>
            <a:ext cx="3175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dirty="0"/>
              <a:t>Title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Information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Next slide Button</a:t>
            </a:r>
          </a:p>
        </p:txBody>
      </p:sp>
      <p:sp>
        <p:nvSpPr>
          <p:cNvPr id="11" name="Action Button: Home 10">
            <a:hlinkClick r:id="rId2" action="ppaction://hlinksldjump" highlightClick="1"/>
          </p:cNvPr>
          <p:cNvSpPr/>
          <p:nvPr/>
        </p:nvSpPr>
        <p:spPr>
          <a:xfrm>
            <a:off x="10528300" y="365125"/>
            <a:ext cx="1409700" cy="1044575"/>
          </a:xfrm>
          <a:prstGeom prst="actionButtonHom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158290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Title of Slide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. Integer </a:t>
            </a:r>
            <a:r>
              <a:rPr lang="en-US" dirty="0" err="1"/>
              <a:t>rhoncus</a:t>
            </a:r>
            <a:r>
              <a:rPr lang="en-US" dirty="0"/>
              <a:t> </a:t>
            </a:r>
            <a:r>
              <a:rPr lang="en-US" dirty="0" err="1"/>
              <a:t>ullamcorper</a:t>
            </a:r>
            <a:r>
              <a:rPr lang="en-US" dirty="0"/>
              <a:t> </a:t>
            </a:r>
            <a:r>
              <a:rPr lang="en-US" dirty="0" err="1"/>
              <a:t>sagittis</a:t>
            </a:r>
            <a:r>
              <a:rPr lang="en-US" dirty="0"/>
              <a:t>. Cum </a:t>
            </a:r>
            <a:r>
              <a:rPr lang="en-US" dirty="0" err="1"/>
              <a:t>sociis</a:t>
            </a:r>
            <a:r>
              <a:rPr lang="en-US" dirty="0"/>
              <a:t> </a:t>
            </a:r>
            <a:r>
              <a:rPr lang="en-US" dirty="0" err="1"/>
              <a:t>natoque</a:t>
            </a:r>
            <a:r>
              <a:rPr lang="en-US" dirty="0"/>
              <a:t> </a:t>
            </a:r>
            <a:r>
              <a:rPr lang="en-US" dirty="0" err="1"/>
              <a:t>penatibus</a:t>
            </a:r>
            <a:r>
              <a:rPr lang="en-US" dirty="0"/>
              <a:t> et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, </a:t>
            </a:r>
            <a:r>
              <a:rPr lang="en-US" dirty="0" err="1"/>
              <a:t>nascetur</a:t>
            </a:r>
            <a:r>
              <a:rPr lang="en-US" dirty="0"/>
              <a:t> </a:t>
            </a:r>
            <a:r>
              <a:rPr lang="en-US" dirty="0" err="1"/>
              <a:t>ridiculus</a:t>
            </a:r>
            <a:r>
              <a:rPr lang="en-US" dirty="0"/>
              <a:t> mus. </a:t>
            </a:r>
            <a:r>
              <a:rPr lang="en-US" dirty="0" err="1"/>
              <a:t>Morbi</a:t>
            </a:r>
            <a:r>
              <a:rPr lang="en-US" dirty="0"/>
              <a:t> non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mattis</a:t>
            </a:r>
            <a:r>
              <a:rPr lang="en-US" dirty="0"/>
              <a:t> ipsum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efficitur</a:t>
            </a:r>
            <a:r>
              <a:rPr lang="en-US" dirty="0"/>
              <a:t> ac </a:t>
            </a:r>
            <a:r>
              <a:rPr lang="en-US" dirty="0" err="1"/>
              <a:t>nec</a:t>
            </a:r>
            <a:r>
              <a:rPr lang="en-US" dirty="0"/>
              <a:t> </a:t>
            </a:r>
            <a:r>
              <a:rPr lang="en-US" dirty="0" err="1"/>
              <a:t>justo</a:t>
            </a:r>
            <a:r>
              <a:rPr lang="en-US" dirty="0"/>
              <a:t>. </a:t>
            </a:r>
            <a:r>
              <a:rPr lang="en-US" dirty="0" err="1"/>
              <a:t>Aliquam</a:t>
            </a:r>
            <a:r>
              <a:rPr lang="en-US" dirty="0"/>
              <a:t> </a:t>
            </a:r>
            <a:r>
              <a:rPr lang="en-US" dirty="0" err="1"/>
              <a:t>dapibus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pretium</a:t>
            </a:r>
            <a:r>
              <a:rPr lang="en-US" dirty="0"/>
              <a:t> </a:t>
            </a:r>
            <a:r>
              <a:rPr lang="en-US" dirty="0" err="1"/>
              <a:t>aliquam</a:t>
            </a:r>
            <a:r>
              <a:rPr lang="en-US" dirty="0"/>
              <a:t>. </a:t>
            </a:r>
          </a:p>
        </p:txBody>
      </p:sp>
      <p:sp>
        <p:nvSpPr>
          <p:cNvPr id="4" name="Action Button: Back or Previous 3">
            <a:hlinkClick r:id="" action="ppaction://hlinkshowjump?jump=previousslide" highlightClick="1"/>
          </p:cNvPr>
          <p:cNvSpPr/>
          <p:nvPr/>
        </p:nvSpPr>
        <p:spPr>
          <a:xfrm>
            <a:off x="838200" y="5549900"/>
            <a:ext cx="1362456" cy="762000"/>
          </a:xfrm>
          <a:prstGeom prst="actionButtonBackPrevious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Action Button: Forward or Next 4">
            <a:hlinkClick r:id="" action="ppaction://hlinkshowjump?jump=nextslide" highlightClick="1"/>
          </p:cNvPr>
          <p:cNvSpPr/>
          <p:nvPr/>
        </p:nvSpPr>
        <p:spPr>
          <a:xfrm>
            <a:off x="10579100" y="5549900"/>
            <a:ext cx="1358900" cy="762000"/>
          </a:xfrm>
          <a:prstGeom prst="actionButtonForwardNex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3708400" y="365125"/>
            <a:ext cx="419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0277414" y="1690688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2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095500" y="5230297"/>
            <a:ext cx="25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1836400" y="5130800"/>
            <a:ext cx="266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4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953000" y="4394200"/>
            <a:ext cx="3175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dirty="0"/>
              <a:t>Title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Information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Previous slide Button 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Next slide Button</a:t>
            </a:r>
          </a:p>
        </p:txBody>
      </p:sp>
    </p:spTree>
    <p:extLst>
      <p:ext uri="{BB962C8B-B14F-4D97-AF65-F5344CB8AC3E}">
        <p14:creationId xmlns:p14="http://schemas.microsoft.com/office/powerpoint/2010/main" val="101814780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Title of Slide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Lorem ipsum dolor sit </a:t>
            </a:r>
            <a:r>
              <a:rPr lang="en-US" dirty="0" err="1"/>
              <a:t>amet</a:t>
            </a:r>
            <a:r>
              <a:rPr lang="en-US" dirty="0"/>
              <a:t>,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adipiscing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. Integer </a:t>
            </a:r>
            <a:r>
              <a:rPr lang="en-US" dirty="0" err="1"/>
              <a:t>rhoncus</a:t>
            </a:r>
            <a:r>
              <a:rPr lang="en-US" dirty="0"/>
              <a:t> </a:t>
            </a:r>
            <a:r>
              <a:rPr lang="en-US" dirty="0" err="1"/>
              <a:t>ullamcorper</a:t>
            </a:r>
            <a:r>
              <a:rPr lang="en-US" dirty="0"/>
              <a:t> </a:t>
            </a:r>
            <a:r>
              <a:rPr lang="en-US" dirty="0" err="1"/>
              <a:t>sagittis</a:t>
            </a:r>
            <a:r>
              <a:rPr lang="en-US" dirty="0"/>
              <a:t>. Cum </a:t>
            </a:r>
            <a:r>
              <a:rPr lang="en-US" dirty="0" err="1"/>
              <a:t>sociis</a:t>
            </a:r>
            <a:r>
              <a:rPr lang="en-US" dirty="0"/>
              <a:t> </a:t>
            </a:r>
            <a:r>
              <a:rPr lang="en-US" dirty="0" err="1"/>
              <a:t>natoque</a:t>
            </a:r>
            <a:r>
              <a:rPr lang="en-US" dirty="0"/>
              <a:t> </a:t>
            </a:r>
            <a:r>
              <a:rPr lang="en-US" dirty="0" err="1"/>
              <a:t>penatibus</a:t>
            </a:r>
            <a:r>
              <a:rPr lang="en-US" dirty="0"/>
              <a:t> et </a:t>
            </a:r>
            <a:r>
              <a:rPr lang="en-US" dirty="0" err="1"/>
              <a:t>magnis</a:t>
            </a:r>
            <a:r>
              <a:rPr lang="en-US" dirty="0"/>
              <a:t> dis parturient </a:t>
            </a:r>
            <a:r>
              <a:rPr lang="en-US" dirty="0" err="1"/>
              <a:t>montes</a:t>
            </a:r>
            <a:r>
              <a:rPr lang="en-US" dirty="0"/>
              <a:t>, </a:t>
            </a:r>
            <a:r>
              <a:rPr lang="en-US" dirty="0" err="1"/>
              <a:t>nascetur</a:t>
            </a:r>
            <a:r>
              <a:rPr lang="en-US" dirty="0"/>
              <a:t> </a:t>
            </a:r>
            <a:r>
              <a:rPr lang="en-US" dirty="0" err="1"/>
              <a:t>ridiculus</a:t>
            </a:r>
            <a:r>
              <a:rPr lang="en-US" dirty="0"/>
              <a:t> mus. </a:t>
            </a:r>
            <a:r>
              <a:rPr lang="en-US" dirty="0" err="1"/>
              <a:t>Morbi</a:t>
            </a:r>
            <a:r>
              <a:rPr lang="en-US" dirty="0"/>
              <a:t> non </a:t>
            </a:r>
            <a:r>
              <a:rPr lang="en-US" dirty="0" err="1"/>
              <a:t>velit</a:t>
            </a:r>
            <a:r>
              <a:rPr lang="en-US" dirty="0"/>
              <a:t> </a:t>
            </a:r>
            <a:r>
              <a:rPr lang="en-US" dirty="0" err="1"/>
              <a:t>mattis</a:t>
            </a:r>
            <a:r>
              <a:rPr lang="en-US" dirty="0"/>
              <a:t> ipsum </a:t>
            </a:r>
            <a:r>
              <a:rPr lang="en-US" dirty="0" err="1"/>
              <a:t>consectetur</a:t>
            </a:r>
            <a:r>
              <a:rPr lang="en-US" dirty="0"/>
              <a:t> </a:t>
            </a:r>
            <a:r>
              <a:rPr lang="en-US" dirty="0" err="1"/>
              <a:t>efficitur</a:t>
            </a:r>
            <a:r>
              <a:rPr lang="en-US" dirty="0"/>
              <a:t> ac </a:t>
            </a:r>
            <a:r>
              <a:rPr lang="en-US" dirty="0" err="1"/>
              <a:t>nec</a:t>
            </a:r>
            <a:r>
              <a:rPr lang="en-US" dirty="0"/>
              <a:t> </a:t>
            </a:r>
            <a:r>
              <a:rPr lang="en-US" dirty="0" err="1"/>
              <a:t>justo</a:t>
            </a:r>
            <a:r>
              <a:rPr lang="en-US" dirty="0"/>
              <a:t>. </a:t>
            </a:r>
            <a:r>
              <a:rPr lang="en-US" dirty="0" err="1"/>
              <a:t>Aliquam</a:t>
            </a:r>
            <a:r>
              <a:rPr lang="en-US" dirty="0"/>
              <a:t> </a:t>
            </a:r>
            <a:r>
              <a:rPr lang="en-US" dirty="0" err="1"/>
              <a:t>dapibus</a:t>
            </a:r>
            <a:r>
              <a:rPr lang="en-US" dirty="0"/>
              <a:t> </a:t>
            </a:r>
            <a:r>
              <a:rPr lang="en-US" dirty="0" err="1"/>
              <a:t>elit</a:t>
            </a:r>
            <a:r>
              <a:rPr lang="en-US" dirty="0"/>
              <a:t> </a:t>
            </a:r>
            <a:r>
              <a:rPr lang="en-US" dirty="0" err="1"/>
              <a:t>sed</a:t>
            </a:r>
            <a:r>
              <a:rPr lang="en-US" dirty="0"/>
              <a:t> </a:t>
            </a:r>
            <a:r>
              <a:rPr lang="en-US" dirty="0" err="1"/>
              <a:t>pretium</a:t>
            </a:r>
            <a:r>
              <a:rPr lang="en-US" dirty="0"/>
              <a:t> </a:t>
            </a:r>
            <a:r>
              <a:rPr lang="en-US" dirty="0" err="1"/>
              <a:t>aliquam</a:t>
            </a:r>
            <a:r>
              <a:rPr lang="en-US" dirty="0"/>
              <a:t>. </a:t>
            </a:r>
          </a:p>
        </p:txBody>
      </p:sp>
      <p:sp>
        <p:nvSpPr>
          <p:cNvPr id="4" name="Action Button: Back or Previous 3">
            <a:hlinkClick r:id="" action="ppaction://hlinkshowjump?jump=previousslide" highlightClick="1"/>
          </p:cNvPr>
          <p:cNvSpPr/>
          <p:nvPr/>
        </p:nvSpPr>
        <p:spPr>
          <a:xfrm>
            <a:off x="838200" y="5549900"/>
            <a:ext cx="1362456" cy="762000"/>
          </a:xfrm>
          <a:prstGeom prst="actionButtonBackPrevious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Action Button: Home 5">
            <a:hlinkClick r:id="rId2" action="ppaction://hlinksldjump" highlightClick="1"/>
          </p:cNvPr>
          <p:cNvSpPr/>
          <p:nvPr/>
        </p:nvSpPr>
        <p:spPr>
          <a:xfrm>
            <a:off x="10528300" y="365125"/>
            <a:ext cx="1409700" cy="1044575"/>
          </a:xfrm>
          <a:prstGeom prst="actionButtonHom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3708400" y="365125"/>
            <a:ext cx="419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10277414" y="1690688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2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095500" y="5230297"/>
            <a:ext cx="25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1880850" y="84137"/>
            <a:ext cx="2159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5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4953000" y="4394200"/>
            <a:ext cx="3175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dirty="0"/>
              <a:t>Title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Information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Previous slide Button 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Topics Slide Button  </a:t>
            </a:r>
          </a:p>
        </p:txBody>
      </p:sp>
    </p:spTree>
    <p:extLst>
      <p:ext uri="{BB962C8B-B14F-4D97-AF65-F5344CB8AC3E}">
        <p14:creationId xmlns:p14="http://schemas.microsoft.com/office/powerpoint/2010/main" val="324665117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Title of Slide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4025900" cy="4351338"/>
          </a:xfrm>
        </p:spPr>
        <p:txBody>
          <a:bodyPr>
            <a:normAutofit/>
          </a:bodyPr>
          <a:lstStyle/>
          <a:p>
            <a:r>
              <a:rPr lang="en-US" sz="2000" dirty="0"/>
              <a:t>Lorem ipsum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Integer </a:t>
            </a:r>
            <a:r>
              <a:rPr lang="en-US" sz="2000" dirty="0" err="1"/>
              <a:t>rhoncus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</a:t>
            </a:r>
            <a:r>
              <a:rPr lang="en-US" sz="2000" dirty="0" err="1"/>
              <a:t>sagittis</a:t>
            </a:r>
            <a:r>
              <a:rPr lang="en-US" sz="2000" dirty="0"/>
              <a:t>. Cum </a:t>
            </a:r>
            <a:r>
              <a:rPr lang="en-US" sz="2000" dirty="0" err="1"/>
              <a:t>sociis</a:t>
            </a:r>
            <a:r>
              <a:rPr lang="en-US" sz="2000" dirty="0"/>
              <a:t> </a:t>
            </a:r>
            <a:r>
              <a:rPr lang="en-US" sz="2000" dirty="0" err="1"/>
              <a:t>natoque</a:t>
            </a:r>
            <a:r>
              <a:rPr lang="en-US" sz="2000" dirty="0"/>
              <a:t> </a:t>
            </a:r>
            <a:r>
              <a:rPr lang="en-US" sz="2000" dirty="0" err="1"/>
              <a:t>penatibus</a:t>
            </a:r>
            <a:r>
              <a:rPr lang="en-US" sz="2000" dirty="0"/>
              <a:t> et </a:t>
            </a:r>
            <a:r>
              <a:rPr lang="en-US" sz="2000" dirty="0" err="1"/>
              <a:t>magnis</a:t>
            </a:r>
            <a:r>
              <a:rPr lang="en-US" sz="2000" dirty="0"/>
              <a:t> dis parturient </a:t>
            </a:r>
            <a:r>
              <a:rPr lang="en-US" sz="2000" dirty="0" err="1"/>
              <a:t>montes</a:t>
            </a:r>
            <a:r>
              <a:rPr lang="en-US" sz="2000" dirty="0"/>
              <a:t>, </a:t>
            </a:r>
            <a:r>
              <a:rPr lang="en-US" sz="2000" dirty="0" err="1"/>
              <a:t>nascetur</a:t>
            </a:r>
            <a:r>
              <a:rPr lang="en-US" sz="2000" dirty="0"/>
              <a:t> </a:t>
            </a:r>
            <a:r>
              <a:rPr lang="en-US" sz="2000" dirty="0" err="1"/>
              <a:t>ridiculus</a:t>
            </a:r>
            <a:r>
              <a:rPr lang="en-US" sz="2000" dirty="0"/>
              <a:t> mus. </a:t>
            </a:r>
            <a:r>
              <a:rPr lang="en-US" sz="2000" dirty="0" err="1"/>
              <a:t>Morbi</a:t>
            </a:r>
            <a:r>
              <a:rPr lang="en-US" sz="2000" dirty="0"/>
              <a:t> non </a:t>
            </a:r>
            <a:r>
              <a:rPr lang="en-US" sz="2000" dirty="0" err="1"/>
              <a:t>velit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ipsum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efficitur</a:t>
            </a:r>
            <a:r>
              <a:rPr lang="en-US" sz="2000" dirty="0"/>
              <a:t> ac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justo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dapibus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 </a:t>
            </a:r>
            <a:r>
              <a:rPr lang="en-US" sz="2000" dirty="0" err="1"/>
              <a:t>sed</a:t>
            </a:r>
            <a:r>
              <a:rPr lang="en-US" sz="2000" dirty="0"/>
              <a:t> </a:t>
            </a:r>
            <a:r>
              <a:rPr lang="en-US" sz="2000" dirty="0" err="1"/>
              <a:t>pretium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. </a:t>
            </a:r>
            <a:r>
              <a:rPr lang="en-US" sz="2000" dirty="0" err="1"/>
              <a:t>Quisque</a:t>
            </a:r>
            <a:r>
              <a:rPr lang="en-US" sz="2000" dirty="0"/>
              <a:t> </a:t>
            </a:r>
            <a:r>
              <a:rPr lang="en-US" sz="2000" dirty="0" err="1"/>
              <a:t>fringilla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sem</a:t>
            </a:r>
            <a:r>
              <a:rPr lang="en-US" sz="2000" dirty="0"/>
              <a:t> non </a:t>
            </a:r>
            <a:r>
              <a:rPr lang="en-US" sz="2000" dirty="0" err="1"/>
              <a:t>accumsan</a:t>
            </a:r>
            <a:r>
              <a:rPr lang="en-US" sz="2000" dirty="0"/>
              <a:t>.</a:t>
            </a:r>
          </a:p>
        </p:txBody>
      </p:sp>
      <p:sp>
        <p:nvSpPr>
          <p:cNvPr id="5" name="Action Button: Forward or Next 4">
            <a:hlinkClick r:id="" action="ppaction://hlinkshowjump?jump=nextslide" highlightClick="1"/>
          </p:cNvPr>
          <p:cNvSpPr/>
          <p:nvPr/>
        </p:nvSpPr>
        <p:spPr>
          <a:xfrm>
            <a:off x="10579100" y="5549900"/>
            <a:ext cx="1358900" cy="762000"/>
          </a:xfrm>
          <a:prstGeom prst="actionButtonForwardNex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3708400" y="365125"/>
            <a:ext cx="419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675096" y="1573491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2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11849100" y="84137"/>
            <a:ext cx="25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1836400" y="5130800"/>
            <a:ext cx="266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4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175250" y="5062538"/>
            <a:ext cx="31750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dirty="0"/>
              <a:t>Title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Information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Home Button  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Next slide Button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Visual Example </a:t>
            </a:r>
          </a:p>
        </p:txBody>
      </p:sp>
      <p:sp>
        <p:nvSpPr>
          <p:cNvPr id="13" name="Action Button: Movie 12">
            <a:hlinkClick r:id="" action="ppaction://noaction" highlightClick="1"/>
          </p:cNvPr>
          <p:cNvSpPr/>
          <p:nvPr/>
        </p:nvSpPr>
        <p:spPr>
          <a:xfrm>
            <a:off x="5563409" y="1825625"/>
            <a:ext cx="4088591" cy="3101976"/>
          </a:xfrm>
          <a:prstGeom prst="actionButtonMovi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9677400" y="1573491"/>
            <a:ext cx="304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6</a:t>
            </a:r>
          </a:p>
        </p:txBody>
      </p:sp>
      <p:sp>
        <p:nvSpPr>
          <p:cNvPr id="15" name="Action Button: Home 14">
            <a:hlinkClick r:id="rId2" action="ppaction://hlinksldjump" highlightClick="1"/>
          </p:cNvPr>
          <p:cNvSpPr/>
          <p:nvPr/>
        </p:nvSpPr>
        <p:spPr>
          <a:xfrm>
            <a:off x="10528300" y="365125"/>
            <a:ext cx="1409700" cy="1044575"/>
          </a:xfrm>
          <a:prstGeom prst="actionButtonHom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9052220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Title of Slide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4025900" cy="4351338"/>
          </a:xfrm>
        </p:spPr>
        <p:txBody>
          <a:bodyPr>
            <a:normAutofit/>
          </a:bodyPr>
          <a:lstStyle/>
          <a:p>
            <a:r>
              <a:rPr lang="en-US" sz="2000" dirty="0"/>
              <a:t>Lorem ipsum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Integer </a:t>
            </a:r>
            <a:r>
              <a:rPr lang="en-US" sz="2000" dirty="0" err="1"/>
              <a:t>rhoncus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</a:t>
            </a:r>
            <a:r>
              <a:rPr lang="en-US" sz="2000" dirty="0" err="1"/>
              <a:t>sagittis</a:t>
            </a:r>
            <a:r>
              <a:rPr lang="en-US" sz="2000" dirty="0"/>
              <a:t>. Cum </a:t>
            </a:r>
            <a:r>
              <a:rPr lang="en-US" sz="2000" dirty="0" err="1"/>
              <a:t>sociis</a:t>
            </a:r>
            <a:r>
              <a:rPr lang="en-US" sz="2000" dirty="0"/>
              <a:t> </a:t>
            </a:r>
            <a:r>
              <a:rPr lang="en-US" sz="2000" dirty="0" err="1"/>
              <a:t>natoque</a:t>
            </a:r>
            <a:r>
              <a:rPr lang="en-US" sz="2000" dirty="0"/>
              <a:t> </a:t>
            </a:r>
            <a:r>
              <a:rPr lang="en-US" sz="2000" dirty="0" err="1"/>
              <a:t>penatibus</a:t>
            </a:r>
            <a:r>
              <a:rPr lang="en-US" sz="2000" dirty="0"/>
              <a:t> et </a:t>
            </a:r>
            <a:r>
              <a:rPr lang="en-US" sz="2000" dirty="0" err="1"/>
              <a:t>magnis</a:t>
            </a:r>
            <a:r>
              <a:rPr lang="en-US" sz="2000" dirty="0"/>
              <a:t> dis parturient </a:t>
            </a:r>
            <a:r>
              <a:rPr lang="en-US" sz="2000" dirty="0" err="1"/>
              <a:t>montes</a:t>
            </a:r>
            <a:r>
              <a:rPr lang="en-US" sz="2000" dirty="0"/>
              <a:t>, </a:t>
            </a:r>
            <a:r>
              <a:rPr lang="en-US" sz="2000" dirty="0" err="1"/>
              <a:t>nascetur</a:t>
            </a:r>
            <a:r>
              <a:rPr lang="en-US" sz="2000" dirty="0"/>
              <a:t> </a:t>
            </a:r>
            <a:r>
              <a:rPr lang="en-US" sz="2000" dirty="0" err="1"/>
              <a:t>ridiculus</a:t>
            </a:r>
            <a:r>
              <a:rPr lang="en-US" sz="2000" dirty="0"/>
              <a:t> mus. </a:t>
            </a:r>
            <a:r>
              <a:rPr lang="en-US" sz="2000" dirty="0" err="1"/>
              <a:t>Morbi</a:t>
            </a:r>
            <a:r>
              <a:rPr lang="en-US" sz="2000" dirty="0"/>
              <a:t> non </a:t>
            </a:r>
            <a:r>
              <a:rPr lang="en-US" sz="2000" dirty="0" err="1"/>
              <a:t>velit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ipsum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efficitur</a:t>
            </a:r>
            <a:r>
              <a:rPr lang="en-US" sz="2000" dirty="0"/>
              <a:t> ac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justo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dapibus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 </a:t>
            </a:r>
            <a:r>
              <a:rPr lang="en-US" sz="2000" dirty="0" err="1"/>
              <a:t>sed</a:t>
            </a:r>
            <a:r>
              <a:rPr lang="en-US" sz="2000" dirty="0"/>
              <a:t> </a:t>
            </a:r>
            <a:r>
              <a:rPr lang="en-US" sz="2000" dirty="0" err="1"/>
              <a:t>pretium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. </a:t>
            </a:r>
            <a:r>
              <a:rPr lang="en-US" sz="2000" dirty="0" err="1"/>
              <a:t>Quisque</a:t>
            </a:r>
            <a:r>
              <a:rPr lang="en-US" sz="2000" dirty="0"/>
              <a:t> </a:t>
            </a:r>
            <a:r>
              <a:rPr lang="en-US" sz="2000" dirty="0" err="1"/>
              <a:t>fringilla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sem</a:t>
            </a:r>
            <a:r>
              <a:rPr lang="en-US" sz="2000" dirty="0"/>
              <a:t> non </a:t>
            </a:r>
            <a:r>
              <a:rPr lang="en-US" sz="2000" dirty="0" err="1"/>
              <a:t>accumsan</a:t>
            </a:r>
            <a:r>
              <a:rPr lang="en-US" sz="2000" dirty="0"/>
              <a:t>.</a:t>
            </a:r>
          </a:p>
        </p:txBody>
      </p:sp>
      <p:sp>
        <p:nvSpPr>
          <p:cNvPr id="4" name="Action Button: Back or Previous 3">
            <a:hlinkClick r:id="" action="ppaction://hlinkshowjump?jump=previousslide" highlightClick="1"/>
          </p:cNvPr>
          <p:cNvSpPr/>
          <p:nvPr/>
        </p:nvSpPr>
        <p:spPr>
          <a:xfrm>
            <a:off x="838200" y="5549900"/>
            <a:ext cx="1362456" cy="762000"/>
          </a:xfrm>
          <a:prstGeom prst="actionButtonBackPrevious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Action Button: Forward or Next 4">
            <a:hlinkClick r:id="" action="ppaction://hlinkshowjump?jump=nextslide" highlightClick="1"/>
          </p:cNvPr>
          <p:cNvSpPr/>
          <p:nvPr/>
        </p:nvSpPr>
        <p:spPr>
          <a:xfrm>
            <a:off x="10579100" y="5549900"/>
            <a:ext cx="1358900" cy="762000"/>
          </a:xfrm>
          <a:prstGeom prst="actionButtonForwardNex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3708400" y="365125"/>
            <a:ext cx="419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675096" y="1573491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2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095500" y="5230297"/>
            <a:ext cx="25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1836400" y="5130800"/>
            <a:ext cx="2667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4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175250" y="5062538"/>
            <a:ext cx="31750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dirty="0"/>
              <a:t>Title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Information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Previous slide Button 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Next slide Button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Visual Example </a:t>
            </a:r>
          </a:p>
        </p:txBody>
      </p:sp>
      <p:sp>
        <p:nvSpPr>
          <p:cNvPr id="13" name="Action Button: Movie 12">
            <a:hlinkClick r:id="" action="ppaction://noaction" highlightClick="1"/>
          </p:cNvPr>
          <p:cNvSpPr/>
          <p:nvPr/>
        </p:nvSpPr>
        <p:spPr>
          <a:xfrm>
            <a:off x="5563409" y="1825625"/>
            <a:ext cx="4088591" cy="3101976"/>
          </a:xfrm>
          <a:prstGeom prst="actionButtonMovi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/>
          <p:cNvSpPr txBox="1"/>
          <p:nvPr/>
        </p:nvSpPr>
        <p:spPr>
          <a:xfrm>
            <a:off x="9677400" y="1573491"/>
            <a:ext cx="304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40156601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Title of Slide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942823"/>
            <a:ext cx="11099800" cy="4234140"/>
          </a:xfrm>
        </p:spPr>
        <p:txBody>
          <a:bodyPr>
            <a:normAutofit/>
          </a:bodyPr>
          <a:lstStyle/>
          <a:p>
            <a:r>
              <a:rPr lang="en-US" sz="2000" dirty="0"/>
              <a:t>Lorem ipsum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Integer </a:t>
            </a:r>
            <a:r>
              <a:rPr lang="en-US" sz="2000" dirty="0" err="1"/>
              <a:t>rhoncus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</a:t>
            </a:r>
            <a:r>
              <a:rPr lang="en-US" sz="2000" dirty="0" err="1"/>
              <a:t>sagittis</a:t>
            </a:r>
            <a:r>
              <a:rPr lang="en-US" sz="2000" dirty="0"/>
              <a:t>. Cum </a:t>
            </a:r>
            <a:r>
              <a:rPr lang="en-US" sz="2000" dirty="0" err="1"/>
              <a:t>sociis</a:t>
            </a:r>
            <a:r>
              <a:rPr lang="en-US" sz="2000" dirty="0"/>
              <a:t> </a:t>
            </a:r>
            <a:r>
              <a:rPr lang="en-US" sz="2000" dirty="0" err="1"/>
              <a:t>natoque</a:t>
            </a:r>
            <a:r>
              <a:rPr lang="en-US" sz="2000" dirty="0"/>
              <a:t> </a:t>
            </a:r>
            <a:r>
              <a:rPr lang="en-US" sz="2000" dirty="0" err="1"/>
              <a:t>penatibus</a:t>
            </a:r>
            <a:r>
              <a:rPr lang="en-US" sz="2000" dirty="0"/>
              <a:t> et </a:t>
            </a:r>
            <a:r>
              <a:rPr lang="en-US" sz="2000" dirty="0" err="1"/>
              <a:t>magnis</a:t>
            </a:r>
            <a:r>
              <a:rPr lang="en-US" sz="2000" dirty="0"/>
              <a:t> dis parturient </a:t>
            </a:r>
            <a:r>
              <a:rPr lang="en-US" sz="2000" dirty="0" err="1"/>
              <a:t>montes</a:t>
            </a:r>
            <a:r>
              <a:rPr lang="en-US" sz="2000" dirty="0"/>
              <a:t>, </a:t>
            </a:r>
            <a:r>
              <a:rPr lang="en-US" sz="2000" dirty="0" err="1"/>
              <a:t>nascetur</a:t>
            </a:r>
            <a:r>
              <a:rPr lang="en-US" sz="2000" dirty="0"/>
              <a:t> </a:t>
            </a:r>
            <a:r>
              <a:rPr lang="en-US" sz="2000" dirty="0" err="1"/>
              <a:t>ridiculus</a:t>
            </a:r>
            <a:r>
              <a:rPr lang="en-US" sz="2000" dirty="0"/>
              <a:t> mus. </a:t>
            </a:r>
            <a:r>
              <a:rPr lang="en-US" sz="2000" dirty="0" err="1"/>
              <a:t>Morbi</a:t>
            </a:r>
            <a:r>
              <a:rPr lang="en-US" sz="2000" dirty="0"/>
              <a:t> non </a:t>
            </a:r>
            <a:r>
              <a:rPr lang="en-US" sz="2000" dirty="0" err="1"/>
              <a:t>velit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ipsum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efficitur</a:t>
            </a:r>
            <a:r>
              <a:rPr lang="en-US" sz="2000" dirty="0"/>
              <a:t> ac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justo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dapibus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 </a:t>
            </a:r>
            <a:r>
              <a:rPr lang="en-US" sz="2000" dirty="0" err="1"/>
              <a:t>sed</a:t>
            </a:r>
            <a:r>
              <a:rPr lang="en-US" sz="2000" dirty="0"/>
              <a:t> </a:t>
            </a:r>
            <a:r>
              <a:rPr lang="en-US" sz="2000" dirty="0" err="1"/>
              <a:t>pretium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. </a:t>
            </a:r>
            <a:r>
              <a:rPr lang="en-US" sz="2000" dirty="0" err="1"/>
              <a:t>Quisque</a:t>
            </a:r>
            <a:r>
              <a:rPr lang="en-US" sz="2000" dirty="0"/>
              <a:t> </a:t>
            </a:r>
            <a:r>
              <a:rPr lang="en-US" sz="2000" dirty="0" err="1"/>
              <a:t>fringilla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sem</a:t>
            </a:r>
            <a:r>
              <a:rPr lang="en-US" sz="2000" dirty="0"/>
              <a:t> non </a:t>
            </a:r>
            <a:r>
              <a:rPr lang="en-US" sz="2000" dirty="0" err="1"/>
              <a:t>accumsan</a:t>
            </a:r>
            <a:r>
              <a:rPr lang="en-US" sz="2000" dirty="0"/>
              <a:t>.</a:t>
            </a:r>
          </a:p>
        </p:txBody>
      </p:sp>
      <p:sp>
        <p:nvSpPr>
          <p:cNvPr id="6" name="Action Button: Home 5">
            <a:hlinkClick r:id="rId2" action="ppaction://hlinksldjump" highlightClick="1"/>
          </p:cNvPr>
          <p:cNvSpPr/>
          <p:nvPr/>
        </p:nvSpPr>
        <p:spPr>
          <a:xfrm>
            <a:off x="10528300" y="365125"/>
            <a:ext cx="1409700" cy="1044575"/>
          </a:xfrm>
          <a:prstGeom prst="actionButtonHom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3708400" y="365125"/>
            <a:ext cx="419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675096" y="1573491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2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175250" y="5062538"/>
            <a:ext cx="3175000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dirty="0"/>
              <a:t>Title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Information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Home Button 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1938000" y="112990"/>
            <a:ext cx="161235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</a:t>
            </a:r>
          </a:p>
        </p:txBody>
      </p:sp>
    </p:spTree>
    <p:extLst>
      <p:ext uri="{BB962C8B-B14F-4D97-AF65-F5344CB8AC3E}">
        <p14:creationId xmlns:p14="http://schemas.microsoft.com/office/powerpoint/2010/main" val="426701045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Title of Slide 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200" y="1825625"/>
            <a:ext cx="4025900" cy="4351338"/>
          </a:xfrm>
        </p:spPr>
        <p:txBody>
          <a:bodyPr>
            <a:normAutofit/>
          </a:bodyPr>
          <a:lstStyle/>
          <a:p>
            <a:r>
              <a:rPr lang="en-US" sz="2000" dirty="0"/>
              <a:t>Lorem ipsum dolor sit </a:t>
            </a:r>
            <a:r>
              <a:rPr lang="en-US" sz="2000" dirty="0" err="1"/>
              <a:t>amet</a:t>
            </a:r>
            <a:r>
              <a:rPr lang="en-US" sz="2000" dirty="0"/>
              <a:t>,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adipiscing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. Integer </a:t>
            </a:r>
            <a:r>
              <a:rPr lang="en-US" sz="2000" dirty="0" err="1"/>
              <a:t>rhoncus</a:t>
            </a:r>
            <a:r>
              <a:rPr lang="en-US" sz="2000" dirty="0"/>
              <a:t> </a:t>
            </a:r>
            <a:r>
              <a:rPr lang="en-US" sz="2000" dirty="0" err="1"/>
              <a:t>ullamcorper</a:t>
            </a:r>
            <a:r>
              <a:rPr lang="en-US" sz="2000" dirty="0"/>
              <a:t> </a:t>
            </a:r>
            <a:r>
              <a:rPr lang="en-US" sz="2000" dirty="0" err="1"/>
              <a:t>sagittis</a:t>
            </a:r>
            <a:r>
              <a:rPr lang="en-US" sz="2000" dirty="0"/>
              <a:t>. Cum </a:t>
            </a:r>
            <a:r>
              <a:rPr lang="en-US" sz="2000" dirty="0" err="1"/>
              <a:t>sociis</a:t>
            </a:r>
            <a:r>
              <a:rPr lang="en-US" sz="2000" dirty="0"/>
              <a:t> </a:t>
            </a:r>
            <a:r>
              <a:rPr lang="en-US" sz="2000" dirty="0" err="1"/>
              <a:t>natoque</a:t>
            </a:r>
            <a:r>
              <a:rPr lang="en-US" sz="2000" dirty="0"/>
              <a:t> </a:t>
            </a:r>
            <a:r>
              <a:rPr lang="en-US" sz="2000" dirty="0" err="1"/>
              <a:t>penatibus</a:t>
            </a:r>
            <a:r>
              <a:rPr lang="en-US" sz="2000" dirty="0"/>
              <a:t> et </a:t>
            </a:r>
            <a:r>
              <a:rPr lang="en-US" sz="2000" dirty="0" err="1"/>
              <a:t>magnis</a:t>
            </a:r>
            <a:r>
              <a:rPr lang="en-US" sz="2000" dirty="0"/>
              <a:t> dis parturient </a:t>
            </a:r>
            <a:r>
              <a:rPr lang="en-US" sz="2000" dirty="0" err="1"/>
              <a:t>montes</a:t>
            </a:r>
            <a:r>
              <a:rPr lang="en-US" sz="2000" dirty="0"/>
              <a:t>, </a:t>
            </a:r>
            <a:r>
              <a:rPr lang="en-US" sz="2000" dirty="0" err="1"/>
              <a:t>nascetur</a:t>
            </a:r>
            <a:r>
              <a:rPr lang="en-US" sz="2000" dirty="0"/>
              <a:t> </a:t>
            </a:r>
            <a:r>
              <a:rPr lang="en-US" sz="2000" dirty="0" err="1"/>
              <a:t>ridiculus</a:t>
            </a:r>
            <a:r>
              <a:rPr lang="en-US" sz="2000" dirty="0"/>
              <a:t> mus. </a:t>
            </a:r>
            <a:r>
              <a:rPr lang="en-US" sz="2000" dirty="0" err="1"/>
              <a:t>Morbi</a:t>
            </a:r>
            <a:r>
              <a:rPr lang="en-US" sz="2000" dirty="0"/>
              <a:t> non </a:t>
            </a:r>
            <a:r>
              <a:rPr lang="en-US" sz="2000" dirty="0" err="1"/>
              <a:t>velit</a:t>
            </a:r>
            <a:r>
              <a:rPr lang="en-US" sz="2000" dirty="0"/>
              <a:t> </a:t>
            </a:r>
            <a:r>
              <a:rPr lang="en-US" sz="2000" dirty="0" err="1"/>
              <a:t>mattis</a:t>
            </a:r>
            <a:r>
              <a:rPr lang="en-US" sz="2000" dirty="0"/>
              <a:t> ipsum </a:t>
            </a:r>
            <a:r>
              <a:rPr lang="en-US" sz="2000" dirty="0" err="1"/>
              <a:t>consectetur</a:t>
            </a:r>
            <a:r>
              <a:rPr lang="en-US" sz="2000" dirty="0"/>
              <a:t> </a:t>
            </a:r>
            <a:r>
              <a:rPr lang="en-US" sz="2000" dirty="0" err="1"/>
              <a:t>efficitur</a:t>
            </a:r>
            <a:r>
              <a:rPr lang="en-US" sz="2000" dirty="0"/>
              <a:t> ac </a:t>
            </a:r>
            <a:r>
              <a:rPr lang="en-US" sz="2000" dirty="0" err="1"/>
              <a:t>nec</a:t>
            </a:r>
            <a:r>
              <a:rPr lang="en-US" sz="2000" dirty="0"/>
              <a:t> </a:t>
            </a:r>
            <a:r>
              <a:rPr lang="en-US" sz="2000" dirty="0" err="1"/>
              <a:t>justo</a:t>
            </a:r>
            <a:r>
              <a:rPr lang="en-US" sz="2000" dirty="0"/>
              <a:t>.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dapibus</a:t>
            </a:r>
            <a:r>
              <a:rPr lang="en-US" sz="2000" dirty="0"/>
              <a:t> </a:t>
            </a:r>
            <a:r>
              <a:rPr lang="en-US" sz="2000" dirty="0" err="1"/>
              <a:t>elit</a:t>
            </a:r>
            <a:r>
              <a:rPr lang="en-US" sz="2000" dirty="0"/>
              <a:t> </a:t>
            </a:r>
            <a:r>
              <a:rPr lang="en-US" sz="2000" dirty="0" err="1"/>
              <a:t>sed</a:t>
            </a:r>
            <a:r>
              <a:rPr lang="en-US" sz="2000" dirty="0"/>
              <a:t> </a:t>
            </a:r>
            <a:r>
              <a:rPr lang="en-US" sz="2000" dirty="0" err="1"/>
              <a:t>pretium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. </a:t>
            </a:r>
            <a:r>
              <a:rPr lang="en-US" sz="2000" dirty="0" err="1"/>
              <a:t>Quisque</a:t>
            </a:r>
            <a:r>
              <a:rPr lang="en-US" sz="2000" dirty="0"/>
              <a:t> </a:t>
            </a:r>
            <a:r>
              <a:rPr lang="en-US" sz="2000" dirty="0" err="1"/>
              <a:t>fringilla</a:t>
            </a:r>
            <a:r>
              <a:rPr lang="en-US" sz="2000" dirty="0"/>
              <a:t> </a:t>
            </a:r>
            <a:r>
              <a:rPr lang="en-US" sz="2000" dirty="0" err="1"/>
              <a:t>aliquam</a:t>
            </a:r>
            <a:r>
              <a:rPr lang="en-US" sz="2000" dirty="0"/>
              <a:t> </a:t>
            </a:r>
            <a:r>
              <a:rPr lang="en-US" sz="2000" dirty="0" err="1"/>
              <a:t>sem</a:t>
            </a:r>
            <a:r>
              <a:rPr lang="en-US" sz="2000" dirty="0"/>
              <a:t> non </a:t>
            </a:r>
            <a:r>
              <a:rPr lang="en-US" sz="2000" dirty="0" err="1"/>
              <a:t>accumsan</a:t>
            </a:r>
            <a:r>
              <a:rPr lang="en-US" sz="2000" dirty="0"/>
              <a:t>.</a:t>
            </a:r>
          </a:p>
        </p:txBody>
      </p:sp>
      <p:sp>
        <p:nvSpPr>
          <p:cNvPr id="4" name="Action Button: Back or Previous 3">
            <a:hlinkClick r:id="" action="ppaction://hlinkshowjump?jump=previousslide" highlightClick="1"/>
          </p:cNvPr>
          <p:cNvSpPr/>
          <p:nvPr/>
        </p:nvSpPr>
        <p:spPr>
          <a:xfrm>
            <a:off x="838200" y="5549900"/>
            <a:ext cx="1362456" cy="762000"/>
          </a:xfrm>
          <a:prstGeom prst="actionButtonBackPrevious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Action Button: Home 5">
            <a:hlinkClick r:id="rId2" action="ppaction://hlinksldjump" highlightClick="1"/>
          </p:cNvPr>
          <p:cNvSpPr/>
          <p:nvPr/>
        </p:nvSpPr>
        <p:spPr>
          <a:xfrm>
            <a:off x="10528300" y="365125"/>
            <a:ext cx="1409700" cy="1044575"/>
          </a:xfrm>
          <a:prstGeom prst="actionButtonHome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3708400" y="365125"/>
            <a:ext cx="4191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1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4675096" y="1573491"/>
            <a:ext cx="30168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2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2095500" y="5230297"/>
            <a:ext cx="2540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11880850" y="84137"/>
            <a:ext cx="2159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5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175250" y="5062538"/>
            <a:ext cx="317500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Font typeface="+mj-lt"/>
              <a:buAutoNum type="arabicPeriod"/>
            </a:pPr>
            <a:r>
              <a:rPr lang="en-US" dirty="0"/>
              <a:t>Title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Information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Previous slide Button 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Topics Slide Button  </a:t>
            </a:r>
          </a:p>
          <a:p>
            <a:pPr marL="342900" indent="-342900">
              <a:buFont typeface="+mj-lt"/>
              <a:buAutoNum type="arabicPeriod"/>
            </a:pPr>
            <a:r>
              <a:rPr lang="en-US" dirty="0"/>
              <a:t>Visual Example 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9677400" y="1573491"/>
            <a:ext cx="30480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6</a:t>
            </a:r>
          </a:p>
        </p:txBody>
      </p:sp>
    </p:spTree>
    <p:extLst>
      <p:ext uri="{BB962C8B-B14F-4D97-AF65-F5344CB8AC3E}">
        <p14:creationId xmlns:p14="http://schemas.microsoft.com/office/powerpoint/2010/main" val="132910862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2640</TotalTime>
  <Words>518</Words>
  <Application>Microsoft Office PowerPoint</Application>
  <PresentationFormat>Widescreen</PresentationFormat>
  <Paragraphs>100</Paragraphs>
  <Slides>10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4" baseType="lpstr">
      <vt:lpstr>Arial</vt:lpstr>
      <vt:lpstr>Calibri</vt:lpstr>
      <vt:lpstr>Calibri Light</vt:lpstr>
      <vt:lpstr>Office Theme</vt:lpstr>
      <vt:lpstr>Title of Project.</vt:lpstr>
      <vt:lpstr>Links to Topics </vt:lpstr>
      <vt:lpstr>Title of Slide </vt:lpstr>
      <vt:lpstr>Title of Slide </vt:lpstr>
      <vt:lpstr>Title of Slide </vt:lpstr>
      <vt:lpstr>Title of Slide </vt:lpstr>
      <vt:lpstr>Title of Slide </vt:lpstr>
      <vt:lpstr>Title of Slide </vt:lpstr>
      <vt:lpstr>Title of Slide </vt:lpstr>
      <vt:lpstr>Color Scheme Example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Title of Project.</dc:title>
  <dc:creator>Compta, Alexander</dc:creator>
  <cp:lastModifiedBy>Alex Compta</cp:lastModifiedBy>
  <cp:revision>13</cp:revision>
  <dcterms:created xsi:type="dcterms:W3CDTF">2016-11-18T00:41:18Z</dcterms:created>
  <dcterms:modified xsi:type="dcterms:W3CDTF">2016-12-08T05:43:12Z</dcterms:modified>
</cp:coreProperties>
</file>