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0" r:id="rId6"/>
    <p:sldId id="259" r:id="rId7"/>
    <p:sldId id="265" r:id="rId8"/>
    <p:sldId id="261" r:id="rId9"/>
    <p:sldId id="266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751F"/>
    <a:srgbClr val="26B11F"/>
    <a:srgbClr val="2ED826"/>
    <a:srgbClr val="5D61FF"/>
    <a:srgbClr val="3737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163D-C41F-451B-BDEE-C668DB6D9AD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24D7-91FA-46C8-BBC9-2A079EE5D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162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163D-C41F-451B-BDEE-C668DB6D9AD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24D7-91FA-46C8-BBC9-2A079EE5D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77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163D-C41F-451B-BDEE-C668DB6D9AD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24D7-91FA-46C8-BBC9-2A079EE5D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63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163D-C41F-451B-BDEE-C668DB6D9AD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24D7-91FA-46C8-BBC9-2A079EE5D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904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163D-C41F-451B-BDEE-C668DB6D9AD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24D7-91FA-46C8-BBC9-2A079EE5D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220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163D-C41F-451B-BDEE-C668DB6D9AD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24D7-91FA-46C8-BBC9-2A079EE5D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9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163D-C41F-451B-BDEE-C668DB6D9AD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24D7-91FA-46C8-BBC9-2A079EE5D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30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163D-C41F-451B-BDEE-C668DB6D9AD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24D7-91FA-46C8-BBC9-2A079EE5D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209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163D-C41F-451B-BDEE-C668DB6D9AD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24D7-91FA-46C8-BBC9-2A079EE5D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088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163D-C41F-451B-BDEE-C668DB6D9AD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24D7-91FA-46C8-BBC9-2A079EE5D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103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D163D-C41F-451B-BDEE-C668DB6D9AD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24D7-91FA-46C8-BBC9-2A079EE5D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D163D-C41F-451B-BDEE-C668DB6D9AD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A24D7-91FA-46C8-BBC9-2A079EE5D1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734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of Project.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Author </a:t>
            </a:r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10121900" y="5257800"/>
            <a:ext cx="1362456" cy="758952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483600" y="27178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91300" y="3509963"/>
            <a:ext cx="190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760200" y="5168900"/>
            <a:ext cx="21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5900" y="4419600"/>
            <a:ext cx="1714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Title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Author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Next Slide Button</a:t>
            </a:r>
          </a:p>
        </p:txBody>
      </p:sp>
    </p:spTree>
    <p:extLst>
      <p:ext uri="{BB962C8B-B14F-4D97-AF65-F5344CB8AC3E}">
        <p14:creationId xmlns:p14="http://schemas.microsoft.com/office/powerpoint/2010/main" val="7659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75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Color Scheme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Text </a:t>
            </a:r>
          </a:p>
        </p:txBody>
      </p:sp>
    </p:spTree>
    <p:extLst>
      <p:ext uri="{BB962C8B-B14F-4D97-AF65-F5344CB8AC3E}">
        <p14:creationId xmlns:p14="http://schemas.microsoft.com/office/powerpoint/2010/main" val="104813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Links to Topics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/>
              <a:t>Link 1</a:t>
            </a:r>
          </a:p>
          <a:p>
            <a:pPr algn="ctr"/>
            <a:r>
              <a:rPr lang="en-US" dirty="0"/>
              <a:t>Link 2 </a:t>
            </a:r>
          </a:p>
          <a:p>
            <a:pPr algn="ctr"/>
            <a:r>
              <a:rPr lang="en-US" dirty="0"/>
              <a:t>Link 3</a:t>
            </a:r>
          </a:p>
          <a:p>
            <a:pPr algn="ctr"/>
            <a:r>
              <a:rPr lang="en-US" dirty="0"/>
              <a:t>Link 4</a:t>
            </a:r>
          </a:p>
          <a:p>
            <a:pPr algn="ctr"/>
            <a:r>
              <a:rPr lang="en-US" dirty="0"/>
              <a:t>Link 5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03700" y="4953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92900" y="1690688"/>
            <a:ext cx="152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24650" y="2206625"/>
            <a:ext cx="120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24650" y="2710894"/>
            <a:ext cx="2413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24650" y="3251240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99250" y="3681888"/>
            <a:ext cx="20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4000" y="2554283"/>
            <a:ext cx="4089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Title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Link to Topic 1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Link to Topic 2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Link to Topic 3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Link to Topic 4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Link to Topic 5</a:t>
            </a:r>
          </a:p>
        </p:txBody>
      </p:sp>
    </p:spTree>
    <p:extLst>
      <p:ext uri="{BB962C8B-B14F-4D97-AF65-F5344CB8AC3E}">
        <p14:creationId xmlns:p14="http://schemas.microsoft.com/office/powerpoint/2010/main" val="29098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of Slide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Integer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</a:t>
            </a:r>
            <a:r>
              <a:rPr lang="en-US" dirty="0" err="1"/>
              <a:t>Morbi</a:t>
            </a:r>
            <a:r>
              <a:rPr lang="en-US" dirty="0"/>
              <a:t> non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mattis</a:t>
            </a:r>
            <a:r>
              <a:rPr lang="en-US" dirty="0"/>
              <a:t> ipsum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ac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pretium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. </a:t>
            </a: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0579100" y="5549900"/>
            <a:ext cx="1358900" cy="762000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08400" y="365125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277414" y="16906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836400" y="5130800"/>
            <a:ext cx="266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3000" y="4394200"/>
            <a:ext cx="317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Title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Information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Next slide Button</a:t>
            </a:r>
          </a:p>
        </p:txBody>
      </p:sp>
      <p:sp>
        <p:nvSpPr>
          <p:cNvPr id="11" name="Action Button: Home 10">
            <a:hlinkClick r:id="rId2" action="ppaction://hlinksldjump" highlightClick="1"/>
          </p:cNvPr>
          <p:cNvSpPr/>
          <p:nvPr/>
        </p:nvSpPr>
        <p:spPr>
          <a:xfrm>
            <a:off x="10528300" y="365125"/>
            <a:ext cx="1409700" cy="1044575"/>
          </a:xfrm>
          <a:prstGeom prst="actionButtonHom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829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of Slide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Integer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</a:t>
            </a:r>
            <a:r>
              <a:rPr lang="en-US" dirty="0" err="1"/>
              <a:t>Morbi</a:t>
            </a:r>
            <a:r>
              <a:rPr lang="en-US" dirty="0"/>
              <a:t> non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mattis</a:t>
            </a:r>
            <a:r>
              <a:rPr lang="en-US" dirty="0"/>
              <a:t> ipsum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ac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pretium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. </a:t>
            </a:r>
          </a:p>
        </p:txBody>
      </p:sp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38200" y="5549900"/>
            <a:ext cx="1362456" cy="762000"/>
          </a:xfrm>
          <a:prstGeom prst="actionButtonBackPreviou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0579100" y="5549900"/>
            <a:ext cx="1358900" cy="762000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08400" y="365125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277414" y="16906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95500" y="5230297"/>
            <a:ext cx="25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836400" y="5130800"/>
            <a:ext cx="266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3000" y="4394200"/>
            <a:ext cx="317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Title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Information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Previous slide Button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Next slide Button</a:t>
            </a:r>
          </a:p>
        </p:txBody>
      </p:sp>
    </p:spTree>
    <p:extLst>
      <p:ext uri="{BB962C8B-B14F-4D97-AF65-F5344CB8AC3E}">
        <p14:creationId xmlns:p14="http://schemas.microsoft.com/office/powerpoint/2010/main" val="101814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of Slide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Integer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. Cum </a:t>
            </a:r>
            <a:r>
              <a:rPr lang="en-US" dirty="0" err="1"/>
              <a:t>sociis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</a:t>
            </a:r>
            <a:r>
              <a:rPr lang="en-US" dirty="0" err="1"/>
              <a:t>Morbi</a:t>
            </a:r>
            <a:r>
              <a:rPr lang="en-US" dirty="0"/>
              <a:t> non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mattis</a:t>
            </a:r>
            <a:r>
              <a:rPr lang="en-US" dirty="0"/>
              <a:t> ipsum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ac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pretium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. </a:t>
            </a:r>
          </a:p>
        </p:txBody>
      </p:sp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38200" y="5549900"/>
            <a:ext cx="1362456" cy="762000"/>
          </a:xfrm>
          <a:prstGeom prst="actionButtonBackPreviou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10528300" y="365125"/>
            <a:ext cx="1409700" cy="1044575"/>
          </a:xfrm>
          <a:prstGeom prst="actionButtonHom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08400" y="365125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277414" y="16906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95500" y="5230297"/>
            <a:ext cx="25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880850" y="84137"/>
            <a:ext cx="21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3000" y="4394200"/>
            <a:ext cx="317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Title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Information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Previous slide Button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Topics Slide Button  </a:t>
            </a:r>
          </a:p>
        </p:txBody>
      </p:sp>
    </p:spTree>
    <p:extLst>
      <p:ext uri="{BB962C8B-B14F-4D97-AF65-F5344CB8AC3E}">
        <p14:creationId xmlns:p14="http://schemas.microsoft.com/office/powerpoint/2010/main" val="3246651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of Slide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025900" cy="4351338"/>
          </a:xfrm>
        </p:spPr>
        <p:txBody>
          <a:bodyPr>
            <a:normAutofit/>
          </a:bodyPr>
          <a:lstStyle/>
          <a:p>
            <a:r>
              <a:rPr lang="en-US" sz="2000" dirty="0"/>
              <a:t>Lorem ipsum dolor sit </a:t>
            </a:r>
            <a:r>
              <a:rPr lang="en-US" sz="2000" dirty="0" err="1"/>
              <a:t>amet</a:t>
            </a:r>
            <a:r>
              <a:rPr lang="en-US" sz="2000" dirty="0"/>
              <a:t>, </a:t>
            </a:r>
            <a:r>
              <a:rPr lang="en-US" sz="2000" dirty="0" err="1"/>
              <a:t>consectetur</a:t>
            </a:r>
            <a:r>
              <a:rPr lang="en-US" sz="2000" dirty="0"/>
              <a:t> </a:t>
            </a:r>
            <a:r>
              <a:rPr lang="en-US" sz="2000" dirty="0" err="1"/>
              <a:t>adipiscing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r>
              <a:rPr lang="en-US" sz="2000" dirty="0"/>
              <a:t>. Integer </a:t>
            </a:r>
            <a:r>
              <a:rPr lang="en-US" sz="2000" dirty="0" err="1"/>
              <a:t>rhoncus</a:t>
            </a:r>
            <a:r>
              <a:rPr lang="en-US" sz="2000" dirty="0"/>
              <a:t> </a:t>
            </a:r>
            <a:r>
              <a:rPr lang="en-US" sz="2000" dirty="0" err="1"/>
              <a:t>ullamcorper</a:t>
            </a:r>
            <a:r>
              <a:rPr lang="en-US" sz="2000" dirty="0"/>
              <a:t> </a:t>
            </a:r>
            <a:r>
              <a:rPr lang="en-US" sz="2000" dirty="0" err="1"/>
              <a:t>sagittis</a:t>
            </a:r>
            <a:r>
              <a:rPr lang="en-US" sz="2000" dirty="0"/>
              <a:t>. Cum </a:t>
            </a:r>
            <a:r>
              <a:rPr lang="en-US" sz="2000" dirty="0" err="1"/>
              <a:t>sociis</a:t>
            </a:r>
            <a:r>
              <a:rPr lang="en-US" sz="2000" dirty="0"/>
              <a:t> </a:t>
            </a:r>
            <a:r>
              <a:rPr lang="en-US" sz="2000" dirty="0" err="1"/>
              <a:t>natoque</a:t>
            </a:r>
            <a:r>
              <a:rPr lang="en-US" sz="2000" dirty="0"/>
              <a:t> </a:t>
            </a:r>
            <a:r>
              <a:rPr lang="en-US" sz="2000" dirty="0" err="1"/>
              <a:t>penatibus</a:t>
            </a:r>
            <a:r>
              <a:rPr lang="en-US" sz="2000" dirty="0"/>
              <a:t> et </a:t>
            </a:r>
            <a:r>
              <a:rPr lang="en-US" sz="2000" dirty="0" err="1"/>
              <a:t>magnis</a:t>
            </a:r>
            <a:r>
              <a:rPr lang="en-US" sz="2000" dirty="0"/>
              <a:t> dis parturient </a:t>
            </a:r>
            <a:r>
              <a:rPr lang="en-US" sz="2000" dirty="0" err="1"/>
              <a:t>montes</a:t>
            </a:r>
            <a:r>
              <a:rPr lang="en-US" sz="2000" dirty="0"/>
              <a:t>, </a:t>
            </a:r>
            <a:r>
              <a:rPr lang="en-US" sz="2000" dirty="0" err="1"/>
              <a:t>nascetur</a:t>
            </a:r>
            <a:r>
              <a:rPr lang="en-US" sz="2000" dirty="0"/>
              <a:t> </a:t>
            </a:r>
            <a:r>
              <a:rPr lang="en-US" sz="2000" dirty="0" err="1"/>
              <a:t>ridiculus</a:t>
            </a:r>
            <a:r>
              <a:rPr lang="en-US" sz="2000" dirty="0"/>
              <a:t> mus. </a:t>
            </a:r>
            <a:r>
              <a:rPr lang="en-US" sz="2000" dirty="0" err="1"/>
              <a:t>Morbi</a:t>
            </a:r>
            <a:r>
              <a:rPr lang="en-US" sz="2000" dirty="0"/>
              <a:t> non </a:t>
            </a:r>
            <a:r>
              <a:rPr lang="en-US" sz="2000" dirty="0" err="1"/>
              <a:t>velit</a:t>
            </a:r>
            <a:r>
              <a:rPr lang="en-US" sz="2000" dirty="0"/>
              <a:t> </a:t>
            </a:r>
            <a:r>
              <a:rPr lang="en-US" sz="2000" dirty="0" err="1"/>
              <a:t>mattis</a:t>
            </a:r>
            <a:r>
              <a:rPr lang="en-US" sz="2000" dirty="0"/>
              <a:t> ipsum </a:t>
            </a:r>
            <a:r>
              <a:rPr lang="en-US" sz="2000" dirty="0" err="1"/>
              <a:t>consectetur</a:t>
            </a:r>
            <a:r>
              <a:rPr lang="en-US" sz="2000" dirty="0"/>
              <a:t> </a:t>
            </a:r>
            <a:r>
              <a:rPr lang="en-US" sz="2000" dirty="0" err="1"/>
              <a:t>efficitur</a:t>
            </a:r>
            <a:r>
              <a:rPr lang="en-US" sz="2000" dirty="0"/>
              <a:t> ac </a:t>
            </a:r>
            <a:r>
              <a:rPr lang="en-US" sz="2000" dirty="0" err="1"/>
              <a:t>nec</a:t>
            </a:r>
            <a:r>
              <a:rPr lang="en-US" sz="2000" dirty="0"/>
              <a:t> </a:t>
            </a:r>
            <a:r>
              <a:rPr lang="en-US" sz="2000" dirty="0" err="1"/>
              <a:t>justo</a:t>
            </a:r>
            <a:r>
              <a:rPr lang="en-US" sz="2000" dirty="0"/>
              <a:t>. </a:t>
            </a:r>
            <a:r>
              <a:rPr lang="en-US" sz="2000" dirty="0" err="1"/>
              <a:t>Aliquam</a:t>
            </a:r>
            <a:r>
              <a:rPr lang="en-US" sz="2000" dirty="0"/>
              <a:t> </a:t>
            </a:r>
            <a:r>
              <a:rPr lang="en-US" sz="2000" dirty="0" err="1"/>
              <a:t>dapibus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r>
              <a:rPr lang="en-US" sz="2000" dirty="0"/>
              <a:t> </a:t>
            </a:r>
            <a:r>
              <a:rPr lang="en-US" sz="2000" dirty="0" err="1"/>
              <a:t>sed</a:t>
            </a:r>
            <a:r>
              <a:rPr lang="en-US" sz="2000" dirty="0"/>
              <a:t> </a:t>
            </a:r>
            <a:r>
              <a:rPr lang="en-US" sz="2000" dirty="0" err="1"/>
              <a:t>pretium</a:t>
            </a:r>
            <a:r>
              <a:rPr lang="en-US" sz="2000" dirty="0"/>
              <a:t> </a:t>
            </a:r>
            <a:r>
              <a:rPr lang="en-US" sz="2000" dirty="0" err="1"/>
              <a:t>aliquam</a:t>
            </a:r>
            <a:r>
              <a:rPr lang="en-US" sz="2000" dirty="0"/>
              <a:t>. </a:t>
            </a:r>
            <a:r>
              <a:rPr lang="en-US" sz="2000" dirty="0" err="1"/>
              <a:t>Quisque</a:t>
            </a:r>
            <a:r>
              <a:rPr lang="en-US" sz="2000" dirty="0"/>
              <a:t> </a:t>
            </a:r>
            <a:r>
              <a:rPr lang="en-US" sz="2000" dirty="0" err="1"/>
              <a:t>fringilla</a:t>
            </a:r>
            <a:r>
              <a:rPr lang="en-US" sz="2000" dirty="0"/>
              <a:t> </a:t>
            </a:r>
            <a:r>
              <a:rPr lang="en-US" sz="2000" dirty="0" err="1"/>
              <a:t>aliquam</a:t>
            </a:r>
            <a:r>
              <a:rPr lang="en-US" sz="2000" dirty="0"/>
              <a:t> </a:t>
            </a:r>
            <a:r>
              <a:rPr lang="en-US" sz="2000" dirty="0" err="1"/>
              <a:t>sem</a:t>
            </a:r>
            <a:r>
              <a:rPr lang="en-US" sz="2000" dirty="0"/>
              <a:t> non </a:t>
            </a:r>
            <a:r>
              <a:rPr lang="en-US" sz="2000" dirty="0" err="1"/>
              <a:t>accumsan</a:t>
            </a:r>
            <a:r>
              <a:rPr lang="en-US" sz="2000" dirty="0"/>
              <a:t>.</a:t>
            </a: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0579100" y="5549900"/>
            <a:ext cx="1358900" cy="762000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08400" y="365125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75096" y="157349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849100" y="84137"/>
            <a:ext cx="25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836400" y="5130800"/>
            <a:ext cx="266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75250" y="5062538"/>
            <a:ext cx="3175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Title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Information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Home Button 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Next slide Button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Visual Example </a:t>
            </a:r>
          </a:p>
        </p:txBody>
      </p:sp>
      <p:sp>
        <p:nvSpPr>
          <p:cNvPr id="13" name="Action Button: Movie 12">
            <a:hlinkClick r:id="" action="ppaction://noaction" highlightClick="1"/>
          </p:cNvPr>
          <p:cNvSpPr/>
          <p:nvPr/>
        </p:nvSpPr>
        <p:spPr>
          <a:xfrm>
            <a:off x="5563409" y="1825625"/>
            <a:ext cx="4088591" cy="310197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677400" y="1573491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5" name="Action Button: Home 14">
            <a:hlinkClick r:id="rId2" action="ppaction://hlinksldjump" highlightClick="1"/>
          </p:cNvPr>
          <p:cNvSpPr/>
          <p:nvPr/>
        </p:nvSpPr>
        <p:spPr>
          <a:xfrm>
            <a:off x="10528300" y="365125"/>
            <a:ext cx="1409700" cy="1044575"/>
          </a:xfrm>
          <a:prstGeom prst="actionButtonHom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522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of Slide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025900" cy="4351338"/>
          </a:xfrm>
        </p:spPr>
        <p:txBody>
          <a:bodyPr>
            <a:normAutofit/>
          </a:bodyPr>
          <a:lstStyle/>
          <a:p>
            <a:r>
              <a:rPr lang="en-US" sz="2000" dirty="0"/>
              <a:t>Lorem ipsum dolor sit </a:t>
            </a:r>
            <a:r>
              <a:rPr lang="en-US" sz="2000" dirty="0" err="1"/>
              <a:t>amet</a:t>
            </a:r>
            <a:r>
              <a:rPr lang="en-US" sz="2000" dirty="0"/>
              <a:t>, </a:t>
            </a:r>
            <a:r>
              <a:rPr lang="en-US" sz="2000" dirty="0" err="1"/>
              <a:t>consectetur</a:t>
            </a:r>
            <a:r>
              <a:rPr lang="en-US" sz="2000" dirty="0"/>
              <a:t> </a:t>
            </a:r>
            <a:r>
              <a:rPr lang="en-US" sz="2000" dirty="0" err="1"/>
              <a:t>adipiscing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r>
              <a:rPr lang="en-US" sz="2000" dirty="0"/>
              <a:t>. Integer </a:t>
            </a:r>
            <a:r>
              <a:rPr lang="en-US" sz="2000" dirty="0" err="1"/>
              <a:t>rhoncus</a:t>
            </a:r>
            <a:r>
              <a:rPr lang="en-US" sz="2000" dirty="0"/>
              <a:t> </a:t>
            </a:r>
            <a:r>
              <a:rPr lang="en-US" sz="2000" dirty="0" err="1"/>
              <a:t>ullamcorper</a:t>
            </a:r>
            <a:r>
              <a:rPr lang="en-US" sz="2000" dirty="0"/>
              <a:t> </a:t>
            </a:r>
            <a:r>
              <a:rPr lang="en-US" sz="2000" dirty="0" err="1"/>
              <a:t>sagittis</a:t>
            </a:r>
            <a:r>
              <a:rPr lang="en-US" sz="2000" dirty="0"/>
              <a:t>. Cum </a:t>
            </a:r>
            <a:r>
              <a:rPr lang="en-US" sz="2000" dirty="0" err="1"/>
              <a:t>sociis</a:t>
            </a:r>
            <a:r>
              <a:rPr lang="en-US" sz="2000" dirty="0"/>
              <a:t> </a:t>
            </a:r>
            <a:r>
              <a:rPr lang="en-US" sz="2000" dirty="0" err="1"/>
              <a:t>natoque</a:t>
            </a:r>
            <a:r>
              <a:rPr lang="en-US" sz="2000" dirty="0"/>
              <a:t> </a:t>
            </a:r>
            <a:r>
              <a:rPr lang="en-US" sz="2000" dirty="0" err="1"/>
              <a:t>penatibus</a:t>
            </a:r>
            <a:r>
              <a:rPr lang="en-US" sz="2000" dirty="0"/>
              <a:t> et </a:t>
            </a:r>
            <a:r>
              <a:rPr lang="en-US" sz="2000" dirty="0" err="1"/>
              <a:t>magnis</a:t>
            </a:r>
            <a:r>
              <a:rPr lang="en-US" sz="2000" dirty="0"/>
              <a:t> dis parturient </a:t>
            </a:r>
            <a:r>
              <a:rPr lang="en-US" sz="2000" dirty="0" err="1"/>
              <a:t>montes</a:t>
            </a:r>
            <a:r>
              <a:rPr lang="en-US" sz="2000" dirty="0"/>
              <a:t>, </a:t>
            </a:r>
            <a:r>
              <a:rPr lang="en-US" sz="2000" dirty="0" err="1"/>
              <a:t>nascetur</a:t>
            </a:r>
            <a:r>
              <a:rPr lang="en-US" sz="2000" dirty="0"/>
              <a:t> </a:t>
            </a:r>
            <a:r>
              <a:rPr lang="en-US" sz="2000" dirty="0" err="1"/>
              <a:t>ridiculus</a:t>
            </a:r>
            <a:r>
              <a:rPr lang="en-US" sz="2000" dirty="0"/>
              <a:t> mus. </a:t>
            </a:r>
            <a:r>
              <a:rPr lang="en-US" sz="2000" dirty="0" err="1"/>
              <a:t>Morbi</a:t>
            </a:r>
            <a:r>
              <a:rPr lang="en-US" sz="2000" dirty="0"/>
              <a:t> non </a:t>
            </a:r>
            <a:r>
              <a:rPr lang="en-US" sz="2000" dirty="0" err="1"/>
              <a:t>velit</a:t>
            </a:r>
            <a:r>
              <a:rPr lang="en-US" sz="2000" dirty="0"/>
              <a:t> </a:t>
            </a:r>
            <a:r>
              <a:rPr lang="en-US" sz="2000" dirty="0" err="1"/>
              <a:t>mattis</a:t>
            </a:r>
            <a:r>
              <a:rPr lang="en-US" sz="2000" dirty="0"/>
              <a:t> ipsum </a:t>
            </a:r>
            <a:r>
              <a:rPr lang="en-US" sz="2000" dirty="0" err="1"/>
              <a:t>consectetur</a:t>
            </a:r>
            <a:r>
              <a:rPr lang="en-US" sz="2000" dirty="0"/>
              <a:t> </a:t>
            </a:r>
            <a:r>
              <a:rPr lang="en-US" sz="2000" dirty="0" err="1"/>
              <a:t>efficitur</a:t>
            </a:r>
            <a:r>
              <a:rPr lang="en-US" sz="2000" dirty="0"/>
              <a:t> ac </a:t>
            </a:r>
            <a:r>
              <a:rPr lang="en-US" sz="2000" dirty="0" err="1"/>
              <a:t>nec</a:t>
            </a:r>
            <a:r>
              <a:rPr lang="en-US" sz="2000" dirty="0"/>
              <a:t> </a:t>
            </a:r>
            <a:r>
              <a:rPr lang="en-US" sz="2000" dirty="0" err="1"/>
              <a:t>justo</a:t>
            </a:r>
            <a:r>
              <a:rPr lang="en-US" sz="2000" dirty="0"/>
              <a:t>. </a:t>
            </a:r>
            <a:r>
              <a:rPr lang="en-US" sz="2000" dirty="0" err="1"/>
              <a:t>Aliquam</a:t>
            </a:r>
            <a:r>
              <a:rPr lang="en-US" sz="2000" dirty="0"/>
              <a:t> </a:t>
            </a:r>
            <a:r>
              <a:rPr lang="en-US" sz="2000" dirty="0" err="1"/>
              <a:t>dapibus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r>
              <a:rPr lang="en-US" sz="2000" dirty="0"/>
              <a:t> </a:t>
            </a:r>
            <a:r>
              <a:rPr lang="en-US" sz="2000" dirty="0" err="1"/>
              <a:t>sed</a:t>
            </a:r>
            <a:r>
              <a:rPr lang="en-US" sz="2000" dirty="0"/>
              <a:t> </a:t>
            </a:r>
            <a:r>
              <a:rPr lang="en-US" sz="2000" dirty="0" err="1"/>
              <a:t>pretium</a:t>
            </a:r>
            <a:r>
              <a:rPr lang="en-US" sz="2000" dirty="0"/>
              <a:t> </a:t>
            </a:r>
            <a:r>
              <a:rPr lang="en-US" sz="2000" dirty="0" err="1"/>
              <a:t>aliquam</a:t>
            </a:r>
            <a:r>
              <a:rPr lang="en-US" sz="2000" dirty="0"/>
              <a:t>. </a:t>
            </a:r>
            <a:r>
              <a:rPr lang="en-US" sz="2000" dirty="0" err="1"/>
              <a:t>Quisque</a:t>
            </a:r>
            <a:r>
              <a:rPr lang="en-US" sz="2000" dirty="0"/>
              <a:t> </a:t>
            </a:r>
            <a:r>
              <a:rPr lang="en-US" sz="2000" dirty="0" err="1"/>
              <a:t>fringilla</a:t>
            </a:r>
            <a:r>
              <a:rPr lang="en-US" sz="2000" dirty="0"/>
              <a:t> </a:t>
            </a:r>
            <a:r>
              <a:rPr lang="en-US" sz="2000" dirty="0" err="1"/>
              <a:t>aliquam</a:t>
            </a:r>
            <a:r>
              <a:rPr lang="en-US" sz="2000" dirty="0"/>
              <a:t> </a:t>
            </a:r>
            <a:r>
              <a:rPr lang="en-US" sz="2000" dirty="0" err="1"/>
              <a:t>sem</a:t>
            </a:r>
            <a:r>
              <a:rPr lang="en-US" sz="2000" dirty="0"/>
              <a:t> non </a:t>
            </a:r>
            <a:r>
              <a:rPr lang="en-US" sz="2000" dirty="0" err="1"/>
              <a:t>accumsan</a:t>
            </a:r>
            <a:r>
              <a:rPr lang="en-US" sz="2000" dirty="0"/>
              <a:t>.</a:t>
            </a:r>
          </a:p>
        </p:txBody>
      </p:sp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38200" y="5549900"/>
            <a:ext cx="1362456" cy="762000"/>
          </a:xfrm>
          <a:prstGeom prst="actionButtonBackPreviou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10579100" y="5549900"/>
            <a:ext cx="1358900" cy="762000"/>
          </a:xfrm>
          <a:prstGeom prst="actionButtonForwardNex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08400" y="365125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75096" y="157349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95500" y="5230297"/>
            <a:ext cx="25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836400" y="5130800"/>
            <a:ext cx="266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75250" y="5062538"/>
            <a:ext cx="3175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Title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Information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Previous slide Button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Next slide Button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Visual Example </a:t>
            </a:r>
          </a:p>
        </p:txBody>
      </p:sp>
      <p:sp>
        <p:nvSpPr>
          <p:cNvPr id="13" name="Action Button: Movie 12">
            <a:hlinkClick r:id="" action="ppaction://noaction" highlightClick="1"/>
          </p:cNvPr>
          <p:cNvSpPr/>
          <p:nvPr/>
        </p:nvSpPr>
        <p:spPr>
          <a:xfrm>
            <a:off x="5563409" y="1825625"/>
            <a:ext cx="4088591" cy="310197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677400" y="1573491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015660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of Slide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42823"/>
            <a:ext cx="11099800" cy="4234140"/>
          </a:xfrm>
        </p:spPr>
        <p:txBody>
          <a:bodyPr>
            <a:normAutofit/>
          </a:bodyPr>
          <a:lstStyle/>
          <a:p>
            <a:r>
              <a:rPr lang="en-US" sz="2000" dirty="0"/>
              <a:t>Lorem ipsum dolor sit </a:t>
            </a:r>
            <a:r>
              <a:rPr lang="en-US" sz="2000" dirty="0" err="1"/>
              <a:t>amet</a:t>
            </a:r>
            <a:r>
              <a:rPr lang="en-US" sz="2000" dirty="0"/>
              <a:t>, </a:t>
            </a:r>
            <a:r>
              <a:rPr lang="en-US" sz="2000" dirty="0" err="1"/>
              <a:t>consectetur</a:t>
            </a:r>
            <a:r>
              <a:rPr lang="en-US" sz="2000" dirty="0"/>
              <a:t> </a:t>
            </a:r>
            <a:r>
              <a:rPr lang="en-US" sz="2000" dirty="0" err="1"/>
              <a:t>adipiscing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r>
              <a:rPr lang="en-US" sz="2000" dirty="0"/>
              <a:t>. Integer </a:t>
            </a:r>
            <a:r>
              <a:rPr lang="en-US" sz="2000" dirty="0" err="1"/>
              <a:t>rhoncus</a:t>
            </a:r>
            <a:r>
              <a:rPr lang="en-US" sz="2000" dirty="0"/>
              <a:t> </a:t>
            </a:r>
            <a:r>
              <a:rPr lang="en-US" sz="2000" dirty="0" err="1"/>
              <a:t>ullamcorper</a:t>
            </a:r>
            <a:r>
              <a:rPr lang="en-US" sz="2000" dirty="0"/>
              <a:t> </a:t>
            </a:r>
            <a:r>
              <a:rPr lang="en-US" sz="2000" dirty="0" err="1"/>
              <a:t>sagittis</a:t>
            </a:r>
            <a:r>
              <a:rPr lang="en-US" sz="2000" dirty="0"/>
              <a:t>. Cum </a:t>
            </a:r>
            <a:r>
              <a:rPr lang="en-US" sz="2000" dirty="0" err="1"/>
              <a:t>sociis</a:t>
            </a:r>
            <a:r>
              <a:rPr lang="en-US" sz="2000" dirty="0"/>
              <a:t> </a:t>
            </a:r>
            <a:r>
              <a:rPr lang="en-US" sz="2000" dirty="0" err="1"/>
              <a:t>natoque</a:t>
            </a:r>
            <a:r>
              <a:rPr lang="en-US" sz="2000" dirty="0"/>
              <a:t> </a:t>
            </a:r>
            <a:r>
              <a:rPr lang="en-US" sz="2000" dirty="0" err="1"/>
              <a:t>penatibus</a:t>
            </a:r>
            <a:r>
              <a:rPr lang="en-US" sz="2000" dirty="0"/>
              <a:t> et </a:t>
            </a:r>
            <a:r>
              <a:rPr lang="en-US" sz="2000" dirty="0" err="1"/>
              <a:t>magnis</a:t>
            </a:r>
            <a:r>
              <a:rPr lang="en-US" sz="2000" dirty="0"/>
              <a:t> dis parturient </a:t>
            </a:r>
            <a:r>
              <a:rPr lang="en-US" sz="2000" dirty="0" err="1"/>
              <a:t>montes</a:t>
            </a:r>
            <a:r>
              <a:rPr lang="en-US" sz="2000" dirty="0"/>
              <a:t>, </a:t>
            </a:r>
            <a:r>
              <a:rPr lang="en-US" sz="2000" dirty="0" err="1"/>
              <a:t>nascetur</a:t>
            </a:r>
            <a:r>
              <a:rPr lang="en-US" sz="2000" dirty="0"/>
              <a:t> </a:t>
            </a:r>
            <a:r>
              <a:rPr lang="en-US" sz="2000" dirty="0" err="1"/>
              <a:t>ridiculus</a:t>
            </a:r>
            <a:r>
              <a:rPr lang="en-US" sz="2000" dirty="0"/>
              <a:t> mus. </a:t>
            </a:r>
            <a:r>
              <a:rPr lang="en-US" sz="2000" dirty="0" err="1"/>
              <a:t>Morbi</a:t>
            </a:r>
            <a:r>
              <a:rPr lang="en-US" sz="2000" dirty="0"/>
              <a:t> non </a:t>
            </a:r>
            <a:r>
              <a:rPr lang="en-US" sz="2000" dirty="0" err="1"/>
              <a:t>velit</a:t>
            </a:r>
            <a:r>
              <a:rPr lang="en-US" sz="2000" dirty="0"/>
              <a:t> </a:t>
            </a:r>
            <a:r>
              <a:rPr lang="en-US" sz="2000" dirty="0" err="1"/>
              <a:t>mattis</a:t>
            </a:r>
            <a:r>
              <a:rPr lang="en-US" sz="2000" dirty="0"/>
              <a:t> ipsum </a:t>
            </a:r>
            <a:r>
              <a:rPr lang="en-US" sz="2000" dirty="0" err="1"/>
              <a:t>consectetur</a:t>
            </a:r>
            <a:r>
              <a:rPr lang="en-US" sz="2000" dirty="0"/>
              <a:t> </a:t>
            </a:r>
            <a:r>
              <a:rPr lang="en-US" sz="2000" dirty="0" err="1"/>
              <a:t>efficitur</a:t>
            </a:r>
            <a:r>
              <a:rPr lang="en-US" sz="2000" dirty="0"/>
              <a:t> ac </a:t>
            </a:r>
            <a:r>
              <a:rPr lang="en-US" sz="2000" dirty="0" err="1"/>
              <a:t>nec</a:t>
            </a:r>
            <a:r>
              <a:rPr lang="en-US" sz="2000" dirty="0"/>
              <a:t> </a:t>
            </a:r>
            <a:r>
              <a:rPr lang="en-US" sz="2000" dirty="0" err="1"/>
              <a:t>justo</a:t>
            </a:r>
            <a:r>
              <a:rPr lang="en-US" sz="2000" dirty="0"/>
              <a:t>. </a:t>
            </a:r>
            <a:r>
              <a:rPr lang="en-US" sz="2000" dirty="0" err="1"/>
              <a:t>Aliquam</a:t>
            </a:r>
            <a:r>
              <a:rPr lang="en-US" sz="2000" dirty="0"/>
              <a:t> </a:t>
            </a:r>
            <a:r>
              <a:rPr lang="en-US" sz="2000" dirty="0" err="1"/>
              <a:t>dapibus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r>
              <a:rPr lang="en-US" sz="2000" dirty="0"/>
              <a:t> </a:t>
            </a:r>
            <a:r>
              <a:rPr lang="en-US" sz="2000" dirty="0" err="1"/>
              <a:t>sed</a:t>
            </a:r>
            <a:r>
              <a:rPr lang="en-US" sz="2000" dirty="0"/>
              <a:t> </a:t>
            </a:r>
            <a:r>
              <a:rPr lang="en-US" sz="2000" dirty="0" err="1"/>
              <a:t>pretium</a:t>
            </a:r>
            <a:r>
              <a:rPr lang="en-US" sz="2000" dirty="0"/>
              <a:t> </a:t>
            </a:r>
            <a:r>
              <a:rPr lang="en-US" sz="2000" dirty="0" err="1"/>
              <a:t>aliquam</a:t>
            </a:r>
            <a:r>
              <a:rPr lang="en-US" sz="2000" dirty="0"/>
              <a:t>. </a:t>
            </a:r>
            <a:r>
              <a:rPr lang="en-US" sz="2000" dirty="0" err="1"/>
              <a:t>Quisque</a:t>
            </a:r>
            <a:r>
              <a:rPr lang="en-US" sz="2000" dirty="0"/>
              <a:t> </a:t>
            </a:r>
            <a:r>
              <a:rPr lang="en-US" sz="2000" dirty="0" err="1"/>
              <a:t>fringilla</a:t>
            </a:r>
            <a:r>
              <a:rPr lang="en-US" sz="2000" dirty="0"/>
              <a:t> </a:t>
            </a:r>
            <a:r>
              <a:rPr lang="en-US" sz="2000" dirty="0" err="1"/>
              <a:t>aliquam</a:t>
            </a:r>
            <a:r>
              <a:rPr lang="en-US" sz="2000" dirty="0"/>
              <a:t> </a:t>
            </a:r>
            <a:r>
              <a:rPr lang="en-US" sz="2000" dirty="0" err="1"/>
              <a:t>sem</a:t>
            </a:r>
            <a:r>
              <a:rPr lang="en-US" sz="2000" dirty="0"/>
              <a:t> non </a:t>
            </a:r>
            <a:r>
              <a:rPr lang="en-US" sz="2000" dirty="0" err="1"/>
              <a:t>accumsan</a:t>
            </a:r>
            <a:r>
              <a:rPr lang="en-US" sz="2000" dirty="0"/>
              <a:t>.</a:t>
            </a:r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10528300" y="365125"/>
            <a:ext cx="1409700" cy="1044575"/>
          </a:xfrm>
          <a:prstGeom prst="actionButtonHom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08400" y="365125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75096" y="157349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75250" y="5062538"/>
            <a:ext cx="317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Title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Information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Home Button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938000" y="112990"/>
            <a:ext cx="161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267010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of Slide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025900" cy="4351338"/>
          </a:xfrm>
        </p:spPr>
        <p:txBody>
          <a:bodyPr>
            <a:normAutofit/>
          </a:bodyPr>
          <a:lstStyle/>
          <a:p>
            <a:r>
              <a:rPr lang="en-US" sz="2000" dirty="0"/>
              <a:t>Lorem ipsum dolor sit </a:t>
            </a:r>
            <a:r>
              <a:rPr lang="en-US" sz="2000" dirty="0" err="1"/>
              <a:t>amet</a:t>
            </a:r>
            <a:r>
              <a:rPr lang="en-US" sz="2000" dirty="0"/>
              <a:t>, </a:t>
            </a:r>
            <a:r>
              <a:rPr lang="en-US" sz="2000" dirty="0" err="1"/>
              <a:t>consectetur</a:t>
            </a:r>
            <a:r>
              <a:rPr lang="en-US" sz="2000" dirty="0"/>
              <a:t> </a:t>
            </a:r>
            <a:r>
              <a:rPr lang="en-US" sz="2000" dirty="0" err="1"/>
              <a:t>adipiscing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r>
              <a:rPr lang="en-US" sz="2000" dirty="0"/>
              <a:t>. Integer </a:t>
            </a:r>
            <a:r>
              <a:rPr lang="en-US" sz="2000" dirty="0" err="1"/>
              <a:t>rhoncus</a:t>
            </a:r>
            <a:r>
              <a:rPr lang="en-US" sz="2000" dirty="0"/>
              <a:t> </a:t>
            </a:r>
            <a:r>
              <a:rPr lang="en-US" sz="2000" dirty="0" err="1"/>
              <a:t>ullamcorper</a:t>
            </a:r>
            <a:r>
              <a:rPr lang="en-US" sz="2000" dirty="0"/>
              <a:t> </a:t>
            </a:r>
            <a:r>
              <a:rPr lang="en-US" sz="2000" dirty="0" err="1"/>
              <a:t>sagittis</a:t>
            </a:r>
            <a:r>
              <a:rPr lang="en-US" sz="2000" dirty="0"/>
              <a:t>. Cum </a:t>
            </a:r>
            <a:r>
              <a:rPr lang="en-US" sz="2000" dirty="0" err="1"/>
              <a:t>sociis</a:t>
            </a:r>
            <a:r>
              <a:rPr lang="en-US" sz="2000" dirty="0"/>
              <a:t> </a:t>
            </a:r>
            <a:r>
              <a:rPr lang="en-US" sz="2000" dirty="0" err="1"/>
              <a:t>natoque</a:t>
            </a:r>
            <a:r>
              <a:rPr lang="en-US" sz="2000" dirty="0"/>
              <a:t> </a:t>
            </a:r>
            <a:r>
              <a:rPr lang="en-US" sz="2000" dirty="0" err="1"/>
              <a:t>penatibus</a:t>
            </a:r>
            <a:r>
              <a:rPr lang="en-US" sz="2000" dirty="0"/>
              <a:t> et </a:t>
            </a:r>
            <a:r>
              <a:rPr lang="en-US" sz="2000" dirty="0" err="1"/>
              <a:t>magnis</a:t>
            </a:r>
            <a:r>
              <a:rPr lang="en-US" sz="2000" dirty="0"/>
              <a:t> dis parturient </a:t>
            </a:r>
            <a:r>
              <a:rPr lang="en-US" sz="2000" dirty="0" err="1"/>
              <a:t>montes</a:t>
            </a:r>
            <a:r>
              <a:rPr lang="en-US" sz="2000" dirty="0"/>
              <a:t>, </a:t>
            </a:r>
            <a:r>
              <a:rPr lang="en-US" sz="2000" dirty="0" err="1"/>
              <a:t>nascetur</a:t>
            </a:r>
            <a:r>
              <a:rPr lang="en-US" sz="2000" dirty="0"/>
              <a:t> </a:t>
            </a:r>
            <a:r>
              <a:rPr lang="en-US" sz="2000" dirty="0" err="1"/>
              <a:t>ridiculus</a:t>
            </a:r>
            <a:r>
              <a:rPr lang="en-US" sz="2000" dirty="0"/>
              <a:t> mus. </a:t>
            </a:r>
            <a:r>
              <a:rPr lang="en-US" sz="2000" dirty="0" err="1"/>
              <a:t>Morbi</a:t>
            </a:r>
            <a:r>
              <a:rPr lang="en-US" sz="2000" dirty="0"/>
              <a:t> non </a:t>
            </a:r>
            <a:r>
              <a:rPr lang="en-US" sz="2000" dirty="0" err="1"/>
              <a:t>velit</a:t>
            </a:r>
            <a:r>
              <a:rPr lang="en-US" sz="2000" dirty="0"/>
              <a:t> </a:t>
            </a:r>
            <a:r>
              <a:rPr lang="en-US" sz="2000" dirty="0" err="1"/>
              <a:t>mattis</a:t>
            </a:r>
            <a:r>
              <a:rPr lang="en-US" sz="2000" dirty="0"/>
              <a:t> ipsum </a:t>
            </a:r>
            <a:r>
              <a:rPr lang="en-US" sz="2000" dirty="0" err="1"/>
              <a:t>consectetur</a:t>
            </a:r>
            <a:r>
              <a:rPr lang="en-US" sz="2000" dirty="0"/>
              <a:t> </a:t>
            </a:r>
            <a:r>
              <a:rPr lang="en-US" sz="2000" dirty="0" err="1"/>
              <a:t>efficitur</a:t>
            </a:r>
            <a:r>
              <a:rPr lang="en-US" sz="2000" dirty="0"/>
              <a:t> ac </a:t>
            </a:r>
            <a:r>
              <a:rPr lang="en-US" sz="2000" dirty="0" err="1"/>
              <a:t>nec</a:t>
            </a:r>
            <a:r>
              <a:rPr lang="en-US" sz="2000" dirty="0"/>
              <a:t> </a:t>
            </a:r>
            <a:r>
              <a:rPr lang="en-US" sz="2000" dirty="0" err="1"/>
              <a:t>justo</a:t>
            </a:r>
            <a:r>
              <a:rPr lang="en-US" sz="2000" dirty="0"/>
              <a:t>. </a:t>
            </a:r>
            <a:r>
              <a:rPr lang="en-US" sz="2000" dirty="0" err="1"/>
              <a:t>Aliquam</a:t>
            </a:r>
            <a:r>
              <a:rPr lang="en-US" sz="2000" dirty="0"/>
              <a:t> </a:t>
            </a:r>
            <a:r>
              <a:rPr lang="en-US" sz="2000" dirty="0" err="1"/>
              <a:t>dapibus</a:t>
            </a:r>
            <a:r>
              <a:rPr lang="en-US" sz="2000" dirty="0"/>
              <a:t> </a:t>
            </a:r>
            <a:r>
              <a:rPr lang="en-US" sz="2000" dirty="0" err="1"/>
              <a:t>elit</a:t>
            </a:r>
            <a:r>
              <a:rPr lang="en-US" sz="2000" dirty="0"/>
              <a:t> </a:t>
            </a:r>
            <a:r>
              <a:rPr lang="en-US" sz="2000" dirty="0" err="1"/>
              <a:t>sed</a:t>
            </a:r>
            <a:r>
              <a:rPr lang="en-US" sz="2000" dirty="0"/>
              <a:t> </a:t>
            </a:r>
            <a:r>
              <a:rPr lang="en-US" sz="2000" dirty="0" err="1"/>
              <a:t>pretium</a:t>
            </a:r>
            <a:r>
              <a:rPr lang="en-US" sz="2000" dirty="0"/>
              <a:t> </a:t>
            </a:r>
            <a:r>
              <a:rPr lang="en-US" sz="2000" dirty="0" err="1"/>
              <a:t>aliquam</a:t>
            </a:r>
            <a:r>
              <a:rPr lang="en-US" sz="2000" dirty="0"/>
              <a:t>. </a:t>
            </a:r>
            <a:r>
              <a:rPr lang="en-US" sz="2000" dirty="0" err="1"/>
              <a:t>Quisque</a:t>
            </a:r>
            <a:r>
              <a:rPr lang="en-US" sz="2000" dirty="0"/>
              <a:t> </a:t>
            </a:r>
            <a:r>
              <a:rPr lang="en-US" sz="2000" dirty="0" err="1"/>
              <a:t>fringilla</a:t>
            </a:r>
            <a:r>
              <a:rPr lang="en-US" sz="2000" dirty="0"/>
              <a:t> </a:t>
            </a:r>
            <a:r>
              <a:rPr lang="en-US" sz="2000" dirty="0" err="1"/>
              <a:t>aliquam</a:t>
            </a:r>
            <a:r>
              <a:rPr lang="en-US" sz="2000" dirty="0"/>
              <a:t> </a:t>
            </a:r>
            <a:r>
              <a:rPr lang="en-US" sz="2000" dirty="0" err="1"/>
              <a:t>sem</a:t>
            </a:r>
            <a:r>
              <a:rPr lang="en-US" sz="2000" dirty="0"/>
              <a:t> non </a:t>
            </a:r>
            <a:r>
              <a:rPr lang="en-US" sz="2000" dirty="0" err="1"/>
              <a:t>accumsan</a:t>
            </a:r>
            <a:r>
              <a:rPr lang="en-US" sz="2000" dirty="0"/>
              <a:t>.</a:t>
            </a:r>
          </a:p>
        </p:txBody>
      </p:sp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838200" y="5549900"/>
            <a:ext cx="1362456" cy="762000"/>
          </a:xfrm>
          <a:prstGeom prst="actionButtonBackPreviou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10528300" y="365125"/>
            <a:ext cx="1409700" cy="1044575"/>
          </a:xfrm>
          <a:prstGeom prst="actionButtonHom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08400" y="365125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75096" y="157349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95500" y="5230297"/>
            <a:ext cx="25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880850" y="84137"/>
            <a:ext cx="21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75250" y="5062538"/>
            <a:ext cx="3175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Title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Information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Previous slide Button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Topics Slide Button 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Visual Example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677400" y="1573491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329108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2640</TotalTime>
  <Words>518</Words>
  <Application>Microsoft Office PowerPoint</Application>
  <PresentationFormat>Widescreen</PresentationFormat>
  <Paragraphs>100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Title of Project.</vt:lpstr>
      <vt:lpstr>Links to Topics </vt:lpstr>
      <vt:lpstr>Title of Slide </vt:lpstr>
      <vt:lpstr>Title of Slide </vt:lpstr>
      <vt:lpstr>Title of Slide </vt:lpstr>
      <vt:lpstr>Title of Slide </vt:lpstr>
      <vt:lpstr>Title of Slide </vt:lpstr>
      <vt:lpstr>Title of Slide </vt:lpstr>
      <vt:lpstr>Title of Slide </vt:lpstr>
      <vt:lpstr>Color Scheme Example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Project.</dc:title>
  <dc:creator>Compta, Alexander</dc:creator>
  <cp:lastModifiedBy>Alex Compta</cp:lastModifiedBy>
  <cp:revision>13</cp:revision>
  <dcterms:created xsi:type="dcterms:W3CDTF">2016-11-18T00:41:18Z</dcterms:created>
  <dcterms:modified xsi:type="dcterms:W3CDTF">2016-12-08T05:43:12Z</dcterms:modified>
</cp:coreProperties>
</file>