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26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9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9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0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9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8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9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1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89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94BE2-B457-4149-8DC8-D4E0E41AD36E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BB13-6010-4EAA-B988-8E4FE34B4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1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287338"/>
            <a:ext cx="9144000" cy="1655762"/>
          </a:xfrm>
        </p:spPr>
        <p:txBody>
          <a:bodyPr/>
          <a:lstStyle/>
          <a:p>
            <a:r>
              <a:rPr lang="en-US" dirty="0"/>
              <a:t>Screen Flows 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6500" y="736600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Title Slide</a:t>
            </a:r>
          </a:p>
        </p:txBody>
      </p:sp>
      <p:sp>
        <p:nvSpPr>
          <p:cNvPr id="7" name="Rectangle 6"/>
          <p:cNvSpPr/>
          <p:nvPr/>
        </p:nvSpPr>
        <p:spPr>
          <a:xfrm>
            <a:off x="5035550" y="1638300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Link to topics</a:t>
            </a:r>
          </a:p>
        </p:txBody>
      </p:sp>
      <p:cxnSp>
        <p:nvCxnSpPr>
          <p:cNvPr id="9" name="Straight Arrow Connector 8"/>
          <p:cNvCxnSpPr>
            <a:stCxn id="4" idx="2"/>
            <a:endCxn id="7" idx="0"/>
          </p:cNvCxnSpPr>
          <p:nvPr/>
        </p:nvCxnSpPr>
        <p:spPr>
          <a:xfrm>
            <a:off x="5924550" y="1320800"/>
            <a:ext cx="19050" cy="317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52500" y="2709862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Topic 1/Information1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84500" y="2709862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Topic 2/Information1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016500" y="2709862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Topic 3/Information1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048500" y="2697162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Topic 4/Information1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296400" y="2697162"/>
            <a:ext cx="1999698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References/Credit</a:t>
            </a:r>
          </a:p>
        </p:txBody>
      </p:sp>
      <p:cxnSp>
        <p:nvCxnSpPr>
          <p:cNvPr id="21" name="Elbow Connector 20"/>
          <p:cNvCxnSpPr>
            <a:stCxn id="7" idx="2"/>
            <a:endCxn id="12" idx="0"/>
          </p:cNvCxnSpPr>
          <p:nvPr/>
        </p:nvCxnSpPr>
        <p:spPr>
          <a:xfrm rot="5400000">
            <a:off x="5690394" y="2456656"/>
            <a:ext cx="487362" cy="190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952500" y="3476625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2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52500" y="4303713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3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52500" y="5130801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4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52500" y="5957889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5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984500" y="3511550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2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94025" y="4303713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035550" y="3498850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2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016500" y="4287838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3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016500" y="5095876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4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048500" y="3463925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2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048500" y="4238626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3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048500" y="5026028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4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048500" y="5813430"/>
            <a:ext cx="1816100" cy="584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Information 5</a:t>
            </a:r>
          </a:p>
        </p:txBody>
      </p:sp>
      <p:cxnSp>
        <p:nvCxnSpPr>
          <p:cNvPr id="47" name="Straight Arrow Connector 46"/>
          <p:cNvCxnSpPr>
            <a:stCxn id="10" idx="2"/>
            <a:endCxn id="26" idx="0"/>
          </p:cNvCxnSpPr>
          <p:nvPr/>
        </p:nvCxnSpPr>
        <p:spPr>
          <a:xfrm>
            <a:off x="1860550" y="3294062"/>
            <a:ext cx="0" cy="182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6" idx="2"/>
            <a:endCxn id="27" idx="0"/>
          </p:cNvCxnSpPr>
          <p:nvPr/>
        </p:nvCxnSpPr>
        <p:spPr>
          <a:xfrm>
            <a:off x="1860550" y="4060825"/>
            <a:ext cx="0" cy="242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7" idx="2"/>
            <a:endCxn id="28" idx="0"/>
          </p:cNvCxnSpPr>
          <p:nvPr/>
        </p:nvCxnSpPr>
        <p:spPr>
          <a:xfrm>
            <a:off x="1860550" y="4887913"/>
            <a:ext cx="0" cy="242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8" idx="2"/>
            <a:endCxn id="29" idx="0"/>
          </p:cNvCxnSpPr>
          <p:nvPr/>
        </p:nvCxnSpPr>
        <p:spPr>
          <a:xfrm>
            <a:off x="1860550" y="5715001"/>
            <a:ext cx="0" cy="2428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29" idx="0"/>
            <a:endCxn id="7" idx="2"/>
          </p:cNvCxnSpPr>
          <p:nvPr/>
        </p:nvCxnSpPr>
        <p:spPr>
          <a:xfrm flipV="1">
            <a:off x="1860550" y="2222500"/>
            <a:ext cx="4083050" cy="3735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1" idx="2"/>
            <a:endCxn id="30" idx="0"/>
          </p:cNvCxnSpPr>
          <p:nvPr/>
        </p:nvCxnSpPr>
        <p:spPr>
          <a:xfrm>
            <a:off x="3892550" y="3294062"/>
            <a:ext cx="0" cy="2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30" idx="2"/>
            <a:endCxn id="31" idx="0"/>
          </p:cNvCxnSpPr>
          <p:nvPr/>
        </p:nvCxnSpPr>
        <p:spPr>
          <a:xfrm>
            <a:off x="3892550" y="4095750"/>
            <a:ext cx="9525" cy="2079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31" idx="2"/>
          </p:cNvCxnSpPr>
          <p:nvPr/>
        </p:nvCxnSpPr>
        <p:spPr>
          <a:xfrm flipV="1">
            <a:off x="3902075" y="2222500"/>
            <a:ext cx="2028273" cy="2665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2" idx="2"/>
            <a:endCxn id="34" idx="0"/>
          </p:cNvCxnSpPr>
          <p:nvPr/>
        </p:nvCxnSpPr>
        <p:spPr>
          <a:xfrm>
            <a:off x="5924550" y="3294062"/>
            <a:ext cx="19050" cy="2047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34" idx="2"/>
            <a:endCxn id="35" idx="0"/>
          </p:cNvCxnSpPr>
          <p:nvPr/>
        </p:nvCxnSpPr>
        <p:spPr>
          <a:xfrm flipH="1">
            <a:off x="5924550" y="4083050"/>
            <a:ext cx="19050" cy="2047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35" idx="2"/>
            <a:endCxn id="36" idx="0"/>
          </p:cNvCxnSpPr>
          <p:nvPr/>
        </p:nvCxnSpPr>
        <p:spPr>
          <a:xfrm>
            <a:off x="5924550" y="4872038"/>
            <a:ext cx="0" cy="2238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36" idx="2"/>
          </p:cNvCxnSpPr>
          <p:nvPr/>
        </p:nvCxnSpPr>
        <p:spPr>
          <a:xfrm flipV="1">
            <a:off x="5924550" y="2411415"/>
            <a:ext cx="32302" cy="3268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3" idx="2"/>
            <a:endCxn id="38" idx="0"/>
          </p:cNvCxnSpPr>
          <p:nvPr/>
        </p:nvCxnSpPr>
        <p:spPr>
          <a:xfrm>
            <a:off x="7956550" y="3281362"/>
            <a:ext cx="0" cy="182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38" idx="2"/>
            <a:endCxn id="39" idx="0"/>
          </p:cNvCxnSpPr>
          <p:nvPr/>
        </p:nvCxnSpPr>
        <p:spPr>
          <a:xfrm>
            <a:off x="7956550" y="4048125"/>
            <a:ext cx="0" cy="1905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39" idx="2"/>
            <a:endCxn id="40" idx="0"/>
          </p:cNvCxnSpPr>
          <p:nvPr/>
        </p:nvCxnSpPr>
        <p:spPr>
          <a:xfrm>
            <a:off x="7956550" y="4822826"/>
            <a:ext cx="0" cy="2032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40" idx="2"/>
            <a:endCxn id="41" idx="0"/>
          </p:cNvCxnSpPr>
          <p:nvPr/>
        </p:nvCxnSpPr>
        <p:spPr>
          <a:xfrm>
            <a:off x="7956550" y="5610228"/>
            <a:ext cx="0" cy="2032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41" idx="0"/>
            <a:endCxn id="7" idx="2"/>
          </p:cNvCxnSpPr>
          <p:nvPr/>
        </p:nvCxnSpPr>
        <p:spPr>
          <a:xfrm flipH="1" flipV="1">
            <a:off x="5943600" y="2222500"/>
            <a:ext cx="2012950" cy="35909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14" idx="2"/>
            <a:endCxn id="7" idx="2"/>
          </p:cNvCxnSpPr>
          <p:nvPr/>
        </p:nvCxnSpPr>
        <p:spPr>
          <a:xfrm flipH="1" flipV="1">
            <a:off x="5943600" y="2222500"/>
            <a:ext cx="4352649" cy="1058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/>
          <p:nvPr/>
        </p:nvCxnSpPr>
        <p:spPr>
          <a:xfrm rot="5400000">
            <a:off x="3658394" y="434974"/>
            <a:ext cx="487362" cy="40830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7" idx="2"/>
            <a:endCxn id="11" idx="0"/>
          </p:cNvCxnSpPr>
          <p:nvPr/>
        </p:nvCxnSpPr>
        <p:spPr>
          <a:xfrm rot="5400000">
            <a:off x="4674394" y="1440656"/>
            <a:ext cx="487362" cy="20510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7836694" y="342106"/>
            <a:ext cx="474662" cy="42608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7" idx="2"/>
            <a:endCxn id="13" idx="0"/>
          </p:cNvCxnSpPr>
          <p:nvPr/>
        </p:nvCxnSpPr>
        <p:spPr>
          <a:xfrm rot="16200000" flipH="1">
            <a:off x="6712744" y="1453356"/>
            <a:ext cx="474662" cy="201295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879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52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Compta, Alexander</dc:creator>
  <cp:lastModifiedBy>Alex Compta</cp:lastModifiedBy>
  <cp:revision>4</cp:revision>
  <dcterms:created xsi:type="dcterms:W3CDTF">2016-11-18T01:07:32Z</dcterms:created>
  <dcterms:modified xsi:type="dcterms:W3CDTF">2016-12-08T05:40:45Z</dcterms:modified>
</cp:coreProperties>
</file>