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7" r:id="rId4"/>
    <p:sldId id="258" r:id="rId5"/>
    <p:sldId id="259" r:id="rId6"/>
    <p:sldId id="260" r:id="rId7"/>
    <p:sldId id="261" r:id="rId8"/>
    <p:sldId id="262" r:id="rId9"/>
    <p:sldId id="263" r:id="rId10"/>
    <p:sldId id="266" r:id="rId11"/>
    <p:sldId id="26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Design Bible</a:t>
            </a:r>
            <a:endParaRPr lang="en-US" dirty="0"/>
          </a:p>
        </p:txBody>
      </p:sp>
      <p:sp>
        <p:nvSpPr>
          <p:cNvPr id="3" name="Subtitle 2"/>
          <p:cNvSpPr>
            <a:spLocks noGrp="1"/>
          </p:cNvSpPr>
          <p:nvPr>
            <p:ph type="subTitle" idx="1"/>
          </p:nvPr>
        </p:nvSpPr>
        <p:spPr/>
        <p:txBody>
          <a:bodyPr/>
          <a:lstStyle/>
          <a:p>
            <a:r>
              <a:rPr lang="en-US" dirty="0" smtClean="0"/>
              <a:t>Owen Goska</a:t>
            </a:r>
            <a:endParaRPr lang="en-US" dirty="0"/>
          </a:p>
        </p:txBody>
      </p:sp>
    </p:spTree>
    <p:extLst>
      <p:ext uri="{BB962C8B-B14F-4D97-AF65-F5344CB8AC3E}">
        <p14:creationId xmlns:p14="http://schemas.microsoft.com/office/powerpoint/2010/main" val="2751972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a:t>B</a:t>
            </a:r>
            <a:r>
              <a:rPr lang="en-US" dirty="0" smtClean="0"/>
              <a:t>utton sizes</a:t>
            </a:r>
            <a:endParaRPr lang="en-US" dirty="0"/>
          </a:p>
        </p:txBody>
      </p:sp>
      <p:sp>
        <p:nvSpPr>
          <p:cNvPr id="3" name="Content Placeholder 2"/>
          <p:cNvSpPr>
            <a:spLocks noGrp="1"/>
          </p:cNvSpPr>
          <p:nvPr>
            <p:ph idx="1"/>
          </p:nvPr>
        </p:nvSpPr>
        <p:spPr/>
        <p:txBody>
          <a:bodyPr/>
          <a:lstStyle/>
          <a:p>
            <a:endParaRPr lang="en-US"/>
          </a:p>
        </p:txBody>
      </p:sp>
      <p:sp>
        <p:nvSpPr>
          <p:cNvPr id="4" name="TextBox 3"/>
          <p:cNvSpPr txBox="1"/>
          <p:nvPr/>
        </p:nvSpPr>
        <p:spPr>
          <a:xfrm>
            <a:off x="685801" y="2142067"/>
            <a:ext cx="10131425" cy="1384995"/>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I made the buttons to be smaller so they would fit nicely on the screen and give room for more text to fit but still big enough to see and to be able to click on.</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4820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Placement of all elements</a:t>
            </a:r>
            <a:endParaRPr lang="en-US" dirty="0"/>
          </a:p>
        </p:txBody>
      </p:sp>
      <p:sp>
        <p:nvSpPr>
          <p:cNvPr id="3" name="Content Placeholder 2"/>
          <p:cNvSpPr>
            <a:spLocks noGrp="1"/>
          </p:cNvSpPr>
          <p:nvPr>
            <p:ph idx="1"/>
          </p:nvPr>
        </p:nvSpPr>
        <p:spPr/>
        <p:txBody>
          <a:bodyPr/>
          <a:lstStyle/>
          <a:p>
            <a:endParaRPr lang="en-US"/>
          </a:p>
        </p:txBody>
      </p:sp>
      <p:sp>
        <p:nvSpPr>
          <p:cNvPr id="5" name="TextBox 4"/>
          <p:cNvSpPr txBox="1"/>
          <p:nvPr/>
        </p:nvSpPr>
        <p:spPr>
          <a:xfrm>
            <a:off x="1376363" y="2443139"/>
            <a:ext cx="8750300" cy="3046988"/>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I decided to put in orange arrows on the bottom of the screens so they can be easy to see and are easy enough to click.</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I put the title in big font so it’s easy to see and determine which slide you’re on.</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house is on the top left to go home if needed because it’s where the eye usually first goes when looking for a home button.</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5022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p:txBody>
          <a:bodyPr anchor="ctr"/>
          <a:lstStyle/>
          <a:p>
            <a:pPr marL="0" indent="0">
              <a:buNone/>
            </a:pPr>
            <a:endParaRPr lang="en-US" dirty="0"/>
          </a:p>
        </p:txBody>
      </p:sp>
      <p:sp>
        <p:nvSpPr>
          <p:cNvPr id="2" name="Title 1"/>
          <p:cNvSpPr>
            <a:spLocks noGrp="1"/>
          </p:cNvSpPr>
          <p:nvPr>
            <p:ph type="title"/>
          </p:nvPr>
        </p:nvSpPr>
        <p:spPr>
          <a:xfrm>
            <a:off x="0" y="0"/>
            <a:ext cx="10131425" cy="1456267"/>
          </a:xfrm>
        </p:spPr>
        <p:txBody>
          <a:bodyPr/>
          <a:lstStyle/>
          <a:p>
            <a:r>
              <a:rPr lang="en-US" dirty="0" smtClean="0"/>
              <a:t>How they all come together</a:t>
            </a:r>
            <a:endParaRPr lang="en-US" dirty="0"/>
          </a:p>
        </p:txBody>
      </p:sp>
      <p:sp>
        <p:nvSpPr>
          <p:cNvPr id="11" name="TextBox 10"/>
          <p:cNvSpPr txBox="1"/>
          <p:nvPr/>
        </p:nvSpPr>
        <p:spPr>
          <a:xfrm>
            <a:off x="1143000" y="2324100"/>
            <a:ext cx="8458200" cy="2246769"/>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Everything came together to be an easy to use and easy to see UI that any age should be able to use. All of the instructions are in order of what should be done and are easy to following through numbering.</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 problem when I was originally making this was that I was going to make it as an RPG game, but when I was almost done with the game the program I used decided that it didn’t want to work anymore.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1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Wireframe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3896" y="3212572"/>
            <a:ext cx="6468104" cy="3645428"/>
          </a:xfrm>
          <a:prstGeom prst="rect">
            <a:avLst/>
          </a:prstGeom>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087703"/>
            <a:ext cx="6475615" cy="3649662"/>
          </a:xfrm>
        </p:spPr>
      </p:pic>
      <p:sp>
        <p:nvSpPr>
          <p:cNvPr id="6" name="TextBox 5"/>
          <p:cNvSpPr txBox="1"/>
          <p:nvPr/>
        </p:nvSpPr>
        <p:spPr>
          <a:xfrm>
            <a:off x="7577082" y="1065490"/>
            <a:ext cx="3659502" cy="2031325"/>
          </a:xfrm>
          <a:prstGeom prst="rect">
            <a:avLst/>
          </a:prstGeom>
          <a:noFill/>
        </p:spPr>
        <p:txBody>
          <a:bodyPr wrap="square" rtlCol="0">
            <a:spAutoFit/>
          </a:bodyPr>
          <a:lstStyle/>
          <a:p>
            <a:r>
              <a:rPr lang="en-US"/>
              <a:t>1. Title - Contents</a:t>
            </a:r>
          </a:p>
          <a:p>
            <a:r>
              <a:rPr lang="en-US"/>
              <a:t>2. Link to the Introduction slide</a:t>
            </a:r>
          </a:p>
          <a:p>
            <a:r>
              <a:rPr lang="en-US"/>
              <a:t>3. Link to the first Tools slide</a:t>
            </a:r>
          </a:p>
          <a:p>
            <a:r>
              <a:rPr lang="en-US"/>
              <a:t>4. Link to the first Ingredients slide</a:t>
            </a:r>
          </a:p>
          <a:p>
            <a:r>
              <a:rPr lang="en-US"/>
              <a:t>5. Link to the first Making slide</a:t>
            </a:r>
          </a:p>
          <a:p>
            <a:r>
              <a:rPr lang="en-US"/>
              <a:t>6. Link to the Terms slide</a:t>
            </a:r>
          </a:p>
          <a:p>
            <a:r>
              <a:rPr lang="en-US"/>
              <a:t>7.Link to the Credits slide</a:t>
            </a:r>
            <a:endParaRPr lang="en-US" dirty="0"/>
          </a:p>
        </p:txBody>
      </p:sp>
    </p:spTree>
    <p:extLst>
      <p:ext uri="{BB962C8B-B14F-4D97-AF65-F5344CB8AC3E}">
        <p14:creationId xmlns:p14="http://schemas.microsoft.com/office/powerpoint/2010/main" val="2932101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Elevator Pitch</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685801" y="2142067"/>
            <a:ext cx="10131425" cy="1815882"/>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What I want to try to do is make a game that shows people how to bake cinnamon rolls. It will be helpful in telling people what ingredients they need and what to do with them. It won't just be go to the store and buy everything, since it'll be a game</a:t>
            </a:r>
            <a:r>
              <a:rPr lang="en-US" sz="2800"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451499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Screen Flows</a:t>
            </a:r>
            <a:endParaRPr lang="en-US" dirty="0"/>
          </a:p>
        </p:txBody>
      </p:sp>
      <p:sp>
        <p:nvSpPr>
          <p:cNvPr id="4" name="Rectangle 3"/>
          <p:cNvSpPr/>
          <p:nvPr/>
        </p:nvSpPr>
        <p:spPr>
          <a:xfrm>
            <a:off x="3911600" y="376806"/>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latin typeface="Times New Roman" panose="02020603050405020304" pitchFamily="18" charset="0"/>
                <a:cs typeface="Times New Roman" panose="02020603050405020304" pitchFamily="18" charset="0"/>
              </a:rPr>
              <a:t>Title</a:t>
            </a:r>
            <a:endParaRPr lang="en-US" dirty="0">
              <a:latin typeface="Times New Roman" panose="02020603050405020304" pitchFamily="18" charset="0"/>
              <a:cs typeface="Times New Roman" panose="02020603050405020304" pitchFamily="18" charset="0"/>
            </a:endParaRPr>
          </a:p>
        </p:txBody>
      </p:sp>
      <p:sp>
        <p:nvSpPr>
          <p:cNvPr id="5" name="Rectangle 4"/>
          <p:cNvSpPr/>
          <p:nvPr/>
        </p:nvSpPr>
        <p:spPr>
          <a:xfrm>
            <a:off x="7442198" y="372570"/>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Intro</a:t>
            </a:r>
            <a:endParaRPr lang="en-US" dirty="0"/>
          </a:p>
        </p:txBody>
      </p:sp>
      <p:sp>
        <p:nvSpPr>
          <p:cNvPr id="6" name="Rectangle 5"/>
          <p:cNvSpPr/>
          <p:nvPr/>
        </p:nvSpPr>
        <p:spPr>
          <a:xfrm>
            <a:off x="5676899" y="372571"/>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Contents</a:t>
            </a:r>
            <a:endParaRPr lang="en-US" dirty="0"/>
          </a:p>
        </p:txBody>
      </p:sp>
      <p:sp>
        <p:nvSpPr>
          <p:cNvPr id="7" name="Rectangle 6"/>
          <p:cNvSpPr/>
          <p:nvPr/>
        </p:nvSpPr>
        <p:spPr>
          <a:xfrm>
            <a:off x="2489198" y="2719315"/>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Ingredients</a:t>
            </a:r>
            <a:endParaRPr lang="en-US" dirty="0"/>
          </a:p>
        </p:txBody>
      </p:sp>
      <p:sp>
        <p:nvSpPr>
          <p:cNvPr id="8" name="Rectangle 7"/>
          <p:cNvSpPr/>
          <p:nvPr/>
        </p:nvSpPr>
        <p:spPr>
          <a:xfrm>
            <a:off x="1117601" y="1647606"/>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Tools</a:t>
            </a:r>
            <a:endParaRPr lang="en-US" dirty="0"/>
          </a:p>
        </p:txBody>
      </p:sp>
      <p:sp>
        <p:nvSpPr>
          <p:cNvPr id="9" name="Rectangle 8"/>
          <p:cNvSpPr/>
          <p:nvPr/>
        </p:nvSpPr>
        <p:spPr>
          <a:xfrm>
            <a:off x="8197840" y="4770505"/>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Credits</a:t>
            </a:r>
            <a:endParaRPr lang="en-US" dirty="0"/>
          </a:p>
        </p:txBody>
      </p:sp>
      <p:sp>
        <p:nvSpPr>
          <p:cNvPr id="10" name="Rectangle 9"/>
          <p:cNvSpPr/>
          <p:nvPr/>
        </p:nvSpPr>
        <p:spPr>
          <a:xfrm>
            <a:off x="3854449" y="3766202"/>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Process</a:t>
            </a:r>
            <a:endParaRPr lang="en-US" dirty="0"/>
          </a:p>
        </p:txBody>
      </p:sp>
      <p:sp>
        <p:nvSpPr>
          <p:cNvPr id="11" name="Rectangle 10"/>
          <p:cNvSpPr/>
          <p:nvPr/>
        </p:nvSpPr>
        <p:spPr>
          <a:xfrm>
            <a:off x="6826241" y="3860440"/>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Terms</a:t>
            </a:r>
            <a:endParaRPr lang="en-US" dirty="0"/>
          </a:p>
        </p:txBody>
      </p:sp>
      <p:sp>
        <p:nvSpPr>
          <p:cNvPr id="12" name="Rectangle 11"/>
          <p:cNvSpPr/>
          <p:nvPr/>
        </p:nvSpPr>
        <p:spPr>
          <a:xfrm>
            <a:off x="5226048" y="4770505"/>
            <a:ext cx="1371599" cy="728053"/>
          </a:xfrm>
          <a:prstGeom prst="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Final Product</a:t>
            </a:r>
            <a:endParaRPr lang="en-US" dirty="0"/>
          </a:p>
        </p:txBody>
      </p:sp>
      <p:cxnSp>
        <p:nvCxnSpPr>
          <p:cNvPr id="23" name="Elbow Connector 22"/>
          <p:cNvCxnSpPr>
            <a:stCxn id="4" idx="3"/>
            <a:endCxn id="6" idx="1"/>
          </p:cNvCxnSpPr>
          <p:nvPr/>
        </p:nvCxnSpPr>
        <p:spPr>
          <a:xfrm flipV="1">
            <a:off x="5283199" y="736598"/>
            <a:ext cx="393700" cy="4235"/>
          </a:xfrm>
          <a:prstGeom prst="bentConnector3">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5" name="Elbow Connector 24"/>
          <p:cNvCxnSpPr>
            <a:stCxn id="6" idx="3"/>
            <a:endCxn id="5" idx="1"/>
          </p:cNvCxnSpPr>
          <p:nvPr/>
        </p:nvCxnSpPr>
        <p:spPr>
          <a:xfrm flipV="1">
            <a:off x="7048498" y="736597"/>
            <a:ext cx="393700" cy="1"/>
          </a:xfrm>
          <a:prstGeom prst="bentConnector3">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Elbow Connector 27"/>
          <p:cNvCxnSpPr>
            <a:stCxn id="6" idx="2"/>
            <a:endCxn id="8" idx="1"/>
          </p:cNvCxnSpPr>
          <p:nvPr/>
        </p:nvCxnSpPr>
        <p:spPr>
          <a:xfrm rot="5400000">
            <a:off x="3284646" y="-1066421"/>
            <a:ext cx="911009" cy="5245098"/>
          </a:xfrm>
          <a:prstGeom prst="bentConnector4">
            <a:avLst>
              <a:gd name="adj1" fmla="val 9110"/>
              <a:gd name="adj2" fmla="val 104358"/>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5" idx="2"/>
            <a:endCxn id="8" idx="3"/>
          </p:cNvCxnSpPr>
          <p:nvPr/>
        </p:nvCxnSpPr>
        <p:spPr>
          <a:xfrm rot="5400000">
            <a:off x="4853094" y="-1263271"/>
            <a:ext cx="911010" cy="5638798"/>
          </a:xfrm>
          <a:prstGeom prst="bentConnector2">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2" name="Elbow Connector 31"/>
          <p:cNvCxnSpPr>
            <a:stCxn id="8" idx="2"/>
            <a:endCxn id="7" idx="0"/>
          </p:cNvCxnSpPr>
          <p:nvPr/>
        </p:nvCxnSpPr>
        <p:spPr>
          <a:xfrm rot="16200000" flipH="1">
            <a:off x="2317371" y="1861688"/>
            <a:ext cx="343656" cy="1371597"/>
          </a:xfrm>
          <a:prstGeom prst="bentConnector3">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4" name="Elbow Connector 33"/>
          <p:cNvCxnSpPr>
            <a:stCxn id="7" idx="2"/>
            <a:endCxn id="10" idx="0"/>
          </p:cNvCxnSpPr>
          <p:nvPr/>
        </p:nvCxnSpPr>
        <p:spPr>
          <a:xfrm rot="16200000" flipH="1">
            <a:off x="3698206" y="2924159"/>
            <a:ext cx="318834" cy="1365251"/>
          </a:xfrm>
          <a:prstGeom prst="bentConnector3">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6" name="Elbow Connector 35"/>
          <p:cNvCxnSpPr>
            <a:stCxn id="10" idx="2"/>
            <a:endCxn id="12" idx="0"/>
          </p:cNvCxnSpPr>
          <p:nvPr/>
        </p:nvCxnSpPr>
        <p:spPr>
          <a:xfrm rot="16200000" flipH="1">
            <a:off x="5087923" y="3946580"/>
            <a:ext cx="276250" cy="1371599"/>
          </a:xfrm>
          <a:prstGeom prst="bentConnector3">
            <a:avLst>
              <a:gd name="adj1" fmla="val 50000"/>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Elbow Connector 37"/>
          <p:cNvCxnSpPr>
            <a:stCxn id="6" idx="2"/>
            <a:endCxn id="10" idx="1"/>
          </p:cNvCxnSpPr>
          <p:nvPr/>
        </p:nvCxnSpPr>
        <p:spPr>
          <a:xfrm rot="5400000">
            <a:off x="3593772" y="1361301"/>
            <a:ext cx="3029605" cy="2508250"/>
          </a:xfrm>
          <a:prstGeom prst="bentConnector4">
            <a:avLst>
              <a:gd name="adj1" fmla="val 10037"/>
              <a:gd name="adj2" fmla="val 226582"/>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0" name="Elbow Connector 39"/>
          <p:cNvCxnSpPr>
            <a:stCxn id="12" idx="2"/>
            <a:endCxn id="11" idx="0"/>
          </p:cNvCxnSpPr>
          <p:nvPr/>
        </p:nvCxnSpPr>
        <p:spPr>
          <a:xfrm rot="5400000" flipH="1" flipV="1">
            <a:off x="5892885" y="3879402"/>
            <a:ext cx="1638118" cy="1600193"/>
          </a:xfrm>
          <a:prstGeom prst="bentConnector5">
            <a:avLst>
              <a:gd name="adj1" fmla="val -13955"/>
              <a:gd name="adj2" fmla="val 50000"/>
              <a:gd name="adj3" fmla="val 113955"/>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Elbow Connector 41"/>
          <p:cNvCxnSpPr>
            <a:stCxn id="11" idx="2"/>
            <a:endCxn id="9" idx="3"/>
          </p:cNvCxnSpPr>
          <p:nvPr/>
        </p:nvCxnSpPr>
        <p:spPr>
          <a:xfrm rot="16200000" flipH="1">
            <a:off x="8267721" y="3832813"/>
            <a:ext cx="546039" cy="2057398"/>
          </a:xfrm>
          <a:prstGeom prst="bentConnector4">
            <a:avLst>
              <a:gd name="adj1" fmla="val 16667"/>
              <a:gd name="adj2" fmla="val 111111"/>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6" name="Elbow Connector 105"/>
          <p:cNvCxnSpPr>
            <a:stCxn id="6" idx="2"/>
            <a:endCxn id="7" idx="1"/>
          </p:cNvCxnSpPr>
          <p:nvPr/>
        </p:nvCxnSpPr>
        <p:spPr>
          <a:xfrm rot="5400000">
            <a:off x="3434590" y="155233"/>
            <a:ext cx="1982718" cy="3873501"/>
          </a:xfrm>
          <a:prstGeom prst="bentConnector4">
            <a:avLst>
              <a:gd name="adj1" fmla="val 9434"/>
              <a:gd name="adj2" fmla="val 144263"/>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1" name="Elbow Connector 120"/>
          <p:cNvCxnSpPr>
            <a:stCxn id="6" idx="2"/>
            <a:endCxn id="12" idx="1"/>
          </p:cNvCxnSpPr>
          <p:nvPr/>
        </p:nvCxnSpPr>
        <p:spPr>
          <a:xfrm rot="5400000">
            <a:off x="3777420" y="2549253"/>
            <a:ext cx="4033908" cy="1136651"/>
          </a:xfrm>
          <a:prstGeom prst="bentConnector4">
            <a:avLst>
              <a:gd name="adj1" fmla="val 10227"/>
              <a:gd name="adj2" fmla="val 508938"/>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0" name="Elbow Connector 139"/>
          <p:cNvCxnSpPr>
            <a:stCxn id="6" idx="2"/>
            <a:endCxn id="9" idx="0"/>
          </p:cNvCxnSpPr>
          <p:nvPr/>
        </p:nvCxnSpPr>
        <p:spPr>
          <a:xfrm rot="16200000" flipH="1">
            <a:off x="5788229" y="1675093"/>
            <a:ext cx="3669881" cy="2520941"/>
          </a:xfrm>
          <a:prstGeom prst="bentConnector3">
            <a:avLst>
              <a:gd name="adj1" fmla="val 50000"/>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5" name="Elbow Connector 144"/>
          <p:cNvCxnSpPr>
            <a:stCxn id="6" idx="2"/>
            <a:endCxn id="11" idx="1"/>
          </p:cNvCxnSpPr>
          <p:nvPr/>
        </p:nvCxnSpPr>
        <p:spPr>
          <a:xfrm rot="16200000" flipH="1">
            <a:off x="5032549" y="2430774"/>
            <a:ext cx="3123843" cy="463542"/>
          </a:xfrm>
          <a:prstGeom prst="bentConnector2">
            <a:avLst/>
          </a:prstGeom>
          <a:ln w="9525"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657387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Delivery Medium</a:t>
            </a:r>
            <a:endParaRPr lang="en-US" dirty="0"/>
          </a:p>
        </p:txBody>
      </p:sp>
      <p:sp>
        <p:nvSpPr>
          <p:cNvPr id="3" name="Content Placeholder 2"/>
          <p:cNvSpPr>
            <a:spLocks noGrp="1"/>
          </p:cNvSpPr>
          <p:nvPr>
            <p:ph idx="1"/>
          </p:nvPr>
        </p:nvSpPr>
        <p:spPr/>
        <p:txBody>
          <a:bodyPr/>
          <a:lstStyle/>
          <a:p>
            <a:endParaRPr lang="en-US"/>
          </a:p>
        </p:txBody>
      </p:sp>
      <p:sp>
        <p:nvSpPr>
          <p:cNvPr id="4" name="TextBox 3"/>
          <p:cNvSpPr txBox="1"/>
          <p:nvPr/>
        </p:nvSpPr>
        <p:spPr>
          <a:xfrm>
            <a:off x="685801" y="1091281"/>
            <a:ext cx="2908168" cy="707886"/>
          </a:xfrm>
          <a:prstGeom prst="rect">
            <a:avLst/>
          </a:prstGeom>
          <a:noFill/>
        </p:spPr>
        <p:txBody>
          <a:bodyPr wrap="none" rtlCol="0">
            <a:spAutoFit/>
          </a:bodyPr>
          <a:lstStyle/>
          <a:p>
            <a:r>
              <a:rPr lang="en-US" sz="4000" dirty="0" smtClean="0">
                <a:latin typeface="Times New Roman" panose="02020603050405020304" pitchFamily="18" charset="0"/>
                <a:cs typeface="Times New Roman" panose="02020603050405020304" pitchFamily="18" charset="0"/>
              </a:rPr>
              <a:t>16:9 Monitor</a:t>
            </a:r>
            <a:endParaRPr lang="en-US" sz="40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685800" y="2959100"/>
            <a:ext cx="10718800" cy="1477328"/>
          </a:xfrm>
          <a:prstGeom prst="rect">
            <a:avLst/>
          </a:prstGeom>
          <a:noFill/>
        </p:spPr>
        <p:txBody>
          <a:bodyPr wrap="square" rtlCol="0">
            <a:spAutoFit/>
          </a:bodyPr>
          <a:lstStyle/>
          <a:p>
            <a:r>
              <a:rPr lang="en-US" sz="3000" dirty="0" smtClean="0">
                <a:latin typeface="Times New Roman" panose="02020603050405020304" pitchFamily="18" charset="0"/>
                <a:cs typeface="Times New Roman" panose="02020603050405020304" pitchFamily="18" charset="0"/>
              </a:rPr>
              <a:t>The monitor I use is usually a 16:9, and that’s usually what I see other people use too, and it’s what PowerPoint has for it’s slide size.</a:t>
            </a:r>
          </a:p>
          <a:p>
            <a:r>
              <a:rPr lang="en-US" sz="3000" dirty="0" smtClean="0">
                <a:latin typeface="Times New Roman" panose="02020603050405020304" pitchFamily="18" charset="0"/>
                <a:cs typeface="Times New Roman" panose="02020603050405020304" pitchFamily="18" charset="0"/>
              </a:rPr>
              <a:t>So 16:9 monitors are great.</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2061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Typeface</a:t>
            </a:r>
            <a:endParaRPr lang="en-US" dirty="0"/>
          </a:p>
        </p:txBody>
      </p:sp>
      <p:sp>
        <p:nvSpPr>
          <p:cNvPr id="3" name="Content Placeholder 2"/>
          <p:cNvSpPr>
            <a:spLocks noGrp="1"/>
          </p:cNvSpPr>
          <p:nvPr>
            <p:ph idx="1"/>
          </p:nvPr>
        </p:nvSpPr>
        <p:spPr/>
        <p:txBody>
          <a:bodyPr>
            <a:normAutofit/>
          </a:bodyPr>
          <a:lstStyle/>
          <a:p>
            <a:endParaRPr lang="en-US" sz="1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165225" y="2142067"/>
            <a:ext cx="8966200" cy="1384995"/>
          </a:xfrm>
          <a:prstGeom prst="rect">
            <a:avLst/>
          </a:prstGeom>
          <a:noFill/>
        </p:spPr>
        <p:txBody>
          <a:bodyPr wrap="square" rtlCol="0">
            <a:spAutoFit/>
          </a:bodyPr>
          <a:lstStyle/>
          <a:p>
            <a:r>
              <a:rPr lang="en-US" sz="6600" dirty="0">
                <a:latin typeface="Times New Roman" panose="02020603050405020304" pitchFamily="18" charset="0"/>
                <a:cs typeface="Times New Roman" panose="02020603050405020304" pitchFamily="18" charset="0"/>
              </a:rPr>
              <a:t>Times New Roman 12</a:t>
            </a:r>
          </a:p>
          <a:p>
            <a:endParaRPr lang="en-US" dirty="0"/>
          </a:p>
        </p:txBody>
      </p:sp>
      <p:sp>
        <p:nvSpPr>
          <p:cNvPr id="5" name="Rectangle 4"/>
          <p:cNvSpPr/>
          <p:nvPr/>
        </p:nvSpPr>
        <p:spPr>
          <a:xfrm>
            <a:off x="1165225" y="1522167"/>
            <a:ext cx="1570686" cy="276999"/>
          </a:xfrm>
          <a:prstGeom prst="rect">
            <a:avLst/>
          </a:prstGeom>
        </p:spPr>
        <p:txBody>
          <a:bodyPr wrap="none">
            <a:spAutoFit/>
          </a:bodyPr>
          <a:lstStyle/>
          <a:p>
            <a:r>
              <a:rPr lang="en-US" sz="1200" dirty="0">
                <a:latin typeface="Times New Roman" panose="02020603050405020304" pitchFamily="18" charset="0"/>
                <a:cs typeface="Times New Roman" panose="02020603050405020304" pitchFamily="18" charset="0"/>
              </a:rPr>
              <a:t>Times New Roman 12</a:t>
            </a:r>
            <a:endParaRPr lang="en-US" sz="12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685801" y="3530600"/>
            <a:ext cx="10131426" cy="1938992"/>
          </a:xfrm>
          <a:prstGeom prst="rect">
            <a:avLst/>
          </a:prstGeom>
          <a:noFill/>
        </p:spPr>
        <p:txBody>
          <a:bodyPr wrap="square" rtlCol="0">
            <a:spAutoFit/>
          </a:bodyPr>
          <a:lstStyle/>
          <a:p>
            <a:r>
              <a:rPr lang="en-US" sz="3000" dirty="0" smtClean="0">
                <a:latin typeface="Times New Roman" panose="02020603050405020304" pitchFamily="18" charset="0"/>
                <a:cs typeface="Times New Roman" panose="02020603050405020304" pitchFamily="18" charset="0"/>
              </a:rPr>
              <a:t>Times New Roman is easy enough to read and it doesn’t take up a lot of space so I can fit all of the directions for a specific mixture on the one page so there are no steps missed. Especially if somebody wants to print out the slides.</a:t>
            </a:r>
            <a:endParaRPr lang="en-US"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3883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921500" y="2146678"/>
            <a:ext cx="3479800" cy="4695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09600" y="2184400"/>
            <a:ext cx="2971800" cy="43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0"/>
            <a:ext cx="10131425" cy="1456267"/>
          </a:xfrm>
        </p:spPr>
        <p:txBody>
          <a:bodyPr/>
          <a:lstStyle/>
          <a:p>
            <a:r>
              <a:rPr lang="en-US" dirty="0" smtClean="0"/>
              <a:t>Color Scheme</a:t>
            </a:r>
            <a:endParaRPr lang="en-US" dirty="0"/>
          </a:p>
        </p:txBody>
      </p:sp>
      <p:sp>
        <p:nvSpPr>
          <p:cNvPr id="5" name="Content Placeholder 4"/>
          <p:cNvSpPr>
            <a:spLocks noGrp="1"/>
          </p:cNvSpPr>
          <p:nvPr>
            <p:ph idx="1"/>
          </p:nvPr>
        </p:nvSpPr>
        <p:spPr/>
        <p:txBody>
          <a:bodyPr/>
          <a:lstStyle/>
          <a:p>
            <a:endParaRPr lang="en-US"/>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188" y="728133"/>
            <a:ext cx="7267576" cy="1026282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276" y="-690411"/>
            <a:ext cx="7188200" cy="10150734"/>
          </a:xfrm>
          <a:prstGeom prst="rect">
            <a:avLst/>
          </a:prstGeom>
        </p:spPr>
      </p:pic>
    </p:spTree>
    <p:extLst>
      <p:ext uri="{BB962C8B-B14F-4D97-AF65-F5344CB8AC3E}">
        <p14:creationId xmlns:p14="http://schemas.microsoft.com/office/powerpoint/2010/main" val="37491703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Screen Layouts</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86026" y="3128738"/>
            <a:ext cx="6530974" cy="3729262"/>
          </a:xfrm>
          <a:prstGeom prst="rect">
            <a:avLst/>
          </a:prstGeom>
        </p:spPr>
      </p:pic>
      <p:sp>
        <p:nvSpPr>
          <p:cNvPr id="5" name="TextBox 4"/>
          <p:cNvSpPr txBox="1"/>
          <p:nvPr/>
        </p:nvSpPr>
        <p:spPr>
          <a:xfrm>
            <a:off x="1344613" y="1326459"/>
            <a:ext cx="8813800" cy="163121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The reason I put the icons on the sides is because it puts them out of the way of the text.</a:t>
            </a:r>
          </a:p>
          <a:p>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 put the title on the top and big because it tells what the topic of the page is and the text is in the middle because it’s the main topic of what’s going on with the topic.</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6294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31425" cy="1456267"/>
          </a:xfrm>
        </p:spPr>
        <p:txBody>
          <a:bodyPr/>
          <a:lstStyle/>
          <a:p>
            <a:r>
              <a:rPr lang="en-US" dirty="0" smtClean="0"/>
              <a:t>Navigation Labels</a:t>
            </a:r>
            <a:endParaRPr lang="en-US" dirty="0"/>
          </a:p>
        </p:txBody>
      </p:sp>
      <p:sp>
        <p:nvSpPr>
          <p:cNvPr id="3" name="Content Placeholder 2"/>
          <p:cNvSpPr>
            <a:spLocks noGrp="1"/>
          </p:cNvSpPr>
          <p:nvPr>
            <p:ph idx="1"/>
          </p:nvPr>
        </p:nvSpPr>
        <p:spPr/>
        <p:txBody>
          <a:bodyPr/>
          <a:lstStyle/>
          <a:p>
            <a:endParaRPr lang="en-US" dirty="0"/>
          </a:p>
        </p:txBody>
      </p:sp>
      <p:sp>
        <p:nvSpPr>
          <p:cNvPr id="5" name="TextBox 4"/>
          <p:cNvSpPr txBox="1"/>
          <p:nvPr/>
        </p:nvSpPr>
        <p:spPr>
          <a:xfrm>
            <a:off x="685801" y="2146300"/>
            <a:ext cx="10131425" cy="3046988"/>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Back Arrow – Points to the slide before.</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Forward Arrow – Points to the next slide.</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Home Button – Looks like a house and brings you to the first slide, the title.</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Contents – Blue text to show that it’s different and can be clicked and underlined to show that it’s important.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28319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TM03457452[[fn=Celestial]]</Template>
  <TotalTime>177</TotalTime>
  <Words>553</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Celestial</vt:lpstr>
      <vt:lpstr>Design Bible</vt:lpstr>
      <vt:lpstr>Wireframe</vt:lpstr>
      <vt:lpstr>Elevator Pitch</vt:lpstr>
      <vt:lpstr>Screen Flows</vt:lpstr>
      <vt:lpstr>Delivery Medium</vt:lpstr>
      <vt:lpstr>Typeface</vt:lpstr>
      <vt:lpstr>Color Scheme</vt:lpstr>
      <vt:lpstr>Screen Layouts</vt:lpstr>
      <vt:lpstr>Navigation Labels</vt:lpstr>
      <vt:lpstr>Button sizes</vt:lpstr>
      <vt:lpstr>Placement of all elements</vt:lpstr>
      <vt:lpstr>How they all come together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Bible</dc:title>
  <dc:creator>Goska, Owen</dc:creator>
  <cp:lastModifiedBy>Goska, Owen</cp:lastModifiedBy>
  <cp:revision>16</cp:revision>
  <dcterms:created xsi:type="dcterms:W3CDTF">2016-12-01T23:04:54Z</dcterms:created>
  <dcterms:modified xsi:type="dcterms:W3CDTF">2016-12-02T02:02:27Z</dcterms:modified>
</cp:coreProperties>
</file>