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B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5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6318358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howhound.com/blog-media/2014/12/sandhiracinnamon-roll13859833365480.jpg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s://images-na.ssl-images-amazon.com/images/I/812czUKaC3L.jpg" TargetMode="External"/><Relationship Id="rId7" Type="http://schemas.openxmlformats.org/officeDocument/2006/relationships/hyperlink" Target="http://d3cizcpymoenau.cloudfront.net/images/27210/SIL_VanillaExtract_McCormickPure.jpg" TargetMode="External"/><Relationship Id="rId12" Type="http://schemas.openxmlformats.org/officeDocument/2006/relationships/hyperlink" Target="https://images-na.ssl-images-amazon.com/images/I/31S0FWQV5RL.jp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crypted-tbn3.gstatic.com/shopping?q=tbn:ANd9GcT-Twkz2QrEM0YGL-f46s1Y8BrSWR1e6oKFwn5vIqoyq5G3C-EJ&amp;usqp=CAY" TargetMode="External"/><Relationship Id="rId11" Type="http://schemas.openxmlformats.org/officeDocument/2006/relationships/hyperlink" Target="https://images-na.ssl-images-amazon.com/images/I/61ExMA47IxL._SL1500_.jpg" TargetMode="External"/><Relationship Id="rId5" Type="http://schemas.openxmlformats.org/officeDocument/2006/relationships/hyperlink" Target="https://i5.walmartimages.com/asr/845ecabd-33db-4eb8-a08e-f4e9d9fb6595_1.236a24f6e1a0ab15dc8e2aa307330ba9.jpeg" TargetMode="External"/><Relationship Id="rId10" Type="http://schemas.openxmlformats.org/officeDocument/2006/relationships/hyperlink" Target="http://foodflavorfun.com/wp-content/uploads/2015/07/cinnamon-rolls.jpg" TargetMode="External"/><Relationship Id="rId4" Type="http://schemas.openxmlformats.org/officeDocument/2006/relationships/hyperlink" Target="http://troyerscountrymarket.com/images/detailed/1/Cardamom_Spice.jpg" TargetMode="External"/><Relationship Id="rId9" Type="http://schemas.openxmlformats.org/officeDocument/2006/relationships/hyperlink" Target="http://scene7.samsclub.com/is/image/samsclub/0001580007034_A?$img_size_380x380$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5200" y="-18136"/>
            <a:ext cx="5638810" cy="5180686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3722400" cy="2481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Making </a:t>
            </a:r>
          </a:p>
          <a:p>
            <a:pPr lvl="0">
              <a:spcBef>
                <a:spcPts val="0"/>
              </a:spcBef>
              <a:buNone/>
            </a:pPr>
            <a:r>
              <a:rPr lang="en" dirty="0"/>
              <a:t>Cinnamon </a:t>
            </a:r>
          </a:p>
          <a:p>
            <a:pPr lvl="0">
              <a:spcBef>
                <a:spcPts val="0"/>
              </a:spcBef>
              <a:buNone/>
            </a:pPr>
            <a:r>
              <a:rPr lang="en" dirty="0"/>
              <a:t>Rolls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-457200" y="3070400"/>
            <a:ext cx="45255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 Owen Goska</a:t>
            </a:r>
          </a:p>
        </p:txBody>
      </p:sp>
      <p:sp>
        <p:nvSpPr>
          <p:cNvPr id="8" name="Right Arrow 7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Making the Vanilla Glaze</a:t>
            </a:r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In a small bowl, combine the powdered sugar and vanilla. Slowly whisk in the milk until the mixture has a spreadable consistency. Spread the glaze over the rolls.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" name="Right Arrow 3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Enjoy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If you made it this far then congratulations, I hope you made some cinnamon rolls successfully and that they’re delicious.</a:t>
            </a:r>
          </a:p>
        </p:txBody>
      </p:sp>
      <p:pic>
        <p:nvPicPr>
          <p:cNvPr id="125" name="Shape 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985584"/>
            <a:ext cx="9143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ight Arrow 4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Terms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rgbClr val="000000"/>
                </a:solidFill>
              </a:rPr>
              <a:t>Let Stand</a:t>
            </a:r>
            <a:r>
              <a:rPr lang="en">
                <a:solidFill>
                  <a:srgbClr val="000000"/>
                </a:solidFill>
              </a:rPr>
              <a:t> - In this situation it is to let the yeast and water react, so don’t touch it until it’s time to use it.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rgbClr val="000000"/>
                </a:solidFill>
              </a:rPr>
              <a:t>Let Rise</a:t>
            </a:r>
            <a:r>
              <a:rPr lang="en">
                <a:solidFill>
                  <a:srgbClr val="000000"/>
                </a:solidFill>
              </a:rPr>
              <a:t> - Let the dough sit and expand and get airy.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rgbClr val="000000"/>
                </a:solidFill>
              </a:rPr>
              <a:t>Preheat</a:t>
            </a:r>
            <a:r>
              <a:rPr lang="en">
                <a:solidFill>
                  <a:srgbClr val="000000"/>
                </a:solidFill>
              </a:rPr>
              <a:t> - Turn on the oven to the temperature stated/needed and let the oven heat up so it’ll be ready to use.</a:t>
            </a:r>
          </a:p>
        </p:txBody>
      </p:sp>
      <p:sp>
        <p:nvSpPr>
          <p:cNvPr id="4" name="Right Arrow 3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u="sng"/>
              <a:t>Credits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0" y="695275"/>
            <a:ext cx="91440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</a:rPr>
              <a:t>“Nerdy Nummies” By Rosanna Pansino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100" dirty="0">
                <a:solidFill>
                  <a:srgbClr val="000000"/>
                </a:solidFill>
              </a:rPr>
              <a:t>Pansino, Rosanna. </a:t>
            </a:r>
            <a:r>
              <a:rPr lang="en" sz="1100" i="1" dirty="0">
                <a:solidFill>
                  <a:srgbClr val="000000"/>
                </a:solidFill>
              </a:rPr>
              <a:t>Nerdy Nummies</a:t>
            </a:r>
            <a:r>
              <a:rPr lang="en" sz="1100" dirty="0">
                <a:solidFill>
                  <a:srgbClr val="000000"/>
                </a:solidFill>
              </a:rPr>
              <a:t>. N.p.: Atria, 2015. Print.</a:t>
            </a:r>
          </a:p>
          <a:p>
            <a:pPr lvl="0" algn="ctr" rtl="0">
              <a:spcBef>
                <a:spcPts val="0"/>
              </a:spcBef>
              <a:buNone/>
            </a:pPr>
            <a:endParaRPr sz="1400" dirty="0">
              <a:solidFill>
                <a:srgbClr val="000000"/>
              </a:solidFill>
            </a:endParaRP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3"/>
              </a:rPr>
              <a:t>https://images-na.ssl-images-amazon.com/images/I/812czUKaC3L.jpg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4"/>
              </a:rPr>
              <a:t>http://troyerscountrymarket.com/images/detailed/1/Cardamom_Spice.jpg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5"/>
              </a:rPr>
              <a:t>https://i5.walmartimages.com/asr/845ecabd-33db-4eb8-a08e-f4e9d9fb6595_1.236a24f6e1a0ab15dc8e2aa307330ba9.jpeg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6"/>
              </a:rPr>
              <a:t>https://encrypted-tbn3.gstatic.com/shopping?q=tbn:ANd9GcT-Twkz2QrEM0YGL-f46s1Y8BrSWR1e6oKFwn5vIqoyq5G3C-EJ&amp;usqp=CAY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7"/>
              </a:rPr>
              <a:t>http://d3cizcpymoenau.cloudfront.net/images/27210/SIL_VanillaExtract_McCormickPure.jpg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8"/>
              </a:rPr>
              <a:t>http://www.chowhound.com/blog-media/2014/12/sandhiracinnamon-roll13859833365480.jpg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9"/>
              </a:rPr>
              <a:t>http://scene7.samsclub.com/is/image/samsclub/0001580007034_A?$img_size_380x380$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10"/>
              </a:rPr>
              <a:t>http://foodflavorfun.com/wp-content/uploads/2015/07/cinnamon-rolls.jpg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11"/>
              </a:rPr>
              <a:t>https://images-na.ssl-images-amazon.com/images/I/61ExMA47IxL._SL1500_.jpg</a:t>
            </a:r>
          </a:p>
          <a:p>
            <a:pPr marL="139700" lvl="0" algn="ctr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600" u="sng" dirty="0">
                <a:solidFill>
                  <a:schemeClr val="hlink"/>
                </a:solidFill>
                <a:hlinkClick r:id="rId12"/>
              </a:rPr>
              <a:t>https://images-na.ssl-images-amazon.com/images/I/31S0FWQV5RL.jpg</a:t>
            </a:r>
          </a:p>
        </p:txBody>
      </p:sp>
      <p:pic>
        <p:nvPicPr>
          <p:cNvPr id="138" name="Shape 13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81750" y="192675"/>
            <a:ext cx="1504250" cy="192679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ight Arrow 4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u="sng" dirty="0"/>
              <a:t>Contents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dirty="0">
                <a:solidFill>
                  <a:srgbClr val="61BFC8"/>
                </a:solidFill>
                <a:hlinkClick r:id="rId3" action="ppaction://hlinksldjump"/>
              </a:rPr>
              <a:t>Introduction</a:t>
            </a:r>
            <a:endParaRPr lang="en" dirty="0">
              <a:solidFill>
                <a:srgbClr val="61BFC8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  <a:hlinkClick r:id="rId4" action="ppaction://hlinksldjump"/>
              </a:rPr>
              <a:t>Tools</a:t>
            </a:r>
            <a:endParaRPr lang="en" dirty="0">
              <a:solidFill>
                <a:srgbClr val="000000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  <a:hlinkClick r:id="rId5" action="ppaction://hlinksldjump"/>
              </a:rPr>
              <a:t>Ingredients</a:t>
            </a:r>
            <a:endParaRPr lang="en" dirty="0">
              <a:solidFill>
                <a:srgbClr val="000000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  <a:hlinkClick r:id="rId6" action="ppaction://hlinksldjump"/>
              </a:rPr>
              <a:t>Making</a:t>
            </a:r>
            <a:endParaRPr lang="en" dirty="0">
              <a:solidFill>
                <a:srgbClr val="000000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  <a:hlinkClick r:id="rId7" action="ppaction://hlinksldjump"/>
              </a:rPr>
              <a:t>Terms</a:t>
            </a:r>
            <a:endParaRPr lang="en" dirty="0">
              <a:solidFill>
                <a:srgbClr val="000000"/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en" dirty="0">
                <a:solidFill>
                  <a:srgbClr val="000000"/>
                </a:solidFill>
                <a:hlinkClick r:id="rId8" action="ppaction://hlinksldjump"/>
              </a:rPr>
              <a:t>Credits</a:t>
            </a:r>
            <a:endParaRPr lang="en" dirty="0">
              <a:solidFill>
                <a:srgbClr val="000000"/>
              </a:solidFill>
            </a:endParaRPr>
          </a:p>
        </p:txBody>
      </p:sp>
      <p:sp>
        <p:nvSpPr>
          <p:cNvPr id="7" name="Right Arrow 6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Introduction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This presentation is to show you how to make cinnamon rolls from scratch.</a:t>
            </a: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We start with the tools then the ingredients and finally how to use all of these to make cinnamon rolls.</a:t>
            </a: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This recipe makes 12 cinnamon rolls.</a:t>
            </a: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I have added stars ** on some words or phrases to be defined at the end of the presentation.</a:t>
            </a:r>
          </a:p>
        </p:txBody>
      </p:sp>
      <p:sp>
        <p:nvSpPr>
          <p:cNvPr id="10" name="Right Arrow 9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Tools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Small Bowl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Large Bowl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Electric Mixer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Plastic Wrap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Oven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9 x 13 Inch Baking Pan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Wire Rack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Whisk</a:t>
            </a:r>
          </a:p>
          <a:p>
            <a:pPr marL="514350" lvl="0" indent="-285750" rtl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Measuring Cup</a:t>
            </a:r>
          </a:p>
        </p:txBody>
      </p:sp>
      <p:pic>
        <p:nvPicPr>
          <p:cNvPr id="75" name="Shape 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1200" y="554350"/>
            <a:ext cx="4407423" cy="2644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2475" y="3260871"/>
            <a:ext cx="3279825" cy="18826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ight Arrow 5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Ingredients - Dough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1 envelope (1/4 ounce) active dry yeast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1/4 cup warm water (105° to 110°F)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6 tablespoons salted butter, at room temperature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1/4 cup granulated sugar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4 large egg yolks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3/4 cup whole milk, at room temperature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1 teaspoon ground cardamom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1/4 teaspoon salt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3 1/2 to 4 cups all-purpose flour</a:t>
            </a:r>
          </a:p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100" dirty="0">
                <a:solidFill>
                  <a:srgbClr val="000000"/>
                </a:solidFill>
              </a:rPr>
              <a:t>Vegetable oil, for the bowl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66400">
            <a:off x="5591139" y="2857826"/>
            <a:ext cx="1016344" cy="1837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3792">
            <a:off x="6967923" y="2146600"/>
            <a:ext cx="2032648" cy="203264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ight Arrow 8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Ingredients - Filling</a:t>
            </a:r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2/3 cup firmly packed light brown sugar</a:t>
            </a:r>
          </a:p>
          <a:p>
            <a:pPr marL="514350" lvl="0" indent="-28575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1 tablespoon vanilla extract</a:t>
            </a:r>
          </a:p>
          <a:p>
            <a:pPr marL="514350" lvl="0" indent="-285750" rtl="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4 tablespoons salted butter, melted</a:t>
            </a:r>
          </a:p>
        </p:txBody>
      </p:sp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8550" y="3022673"/>
            <a:ext cx="1227450" cy="2120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29429">
            <a:off x="5635225" y="1726624"/>
            <a:ext cx="2081027" cy="208102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ight Arrow 5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758356">
            <a:off x="1018800" y="2860000"/>
            <a:ext cx="2081028" cy="208102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Ingredients - Vanilla Glaze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2 1/4 cups powdered sugar</a:t>
            </a:r>
          </a:p>
          <a:p>
            <a:pPr marL="514350" lvl="0" indent="-28575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1 teaspoon vanilla extract</a:t>
            </a:r>
          </a:p>
          <a:p>
            <a:pPr marL="514350" lvl="0" indent="-285750"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" sz="1400" dirty="0">
                <a:solidFill>
                  <a:srgbClr val="000000"/>
                </a:solidFill>
              </a:rPr>
              <a:t>3 tablespoons whole milk {Add more if needed}</a:t>
            </a:r>
          </a:p>
          <a:p>
            <a:pPr lvl="0">
              <a:spcBef>
                <a:spcPts val="0"/>
              </a:spcBef>
            </a:pPr>
            <a:r>
              <a:rPr lang="en" sz="1400" dirty="0" smtClean="0">
                <a:solidFill>
                  <a:srgbClr val="000000"/>
                </a:solidFill>
              </a:rPr>
              <a:t>	                 </a:t>
            </a:r>
            <a:r>
              <a:rPr lang="en" sz="1400" dirty="0">
                <a:solidFill>
                  <a:srgbClr val="000000"/>
                </a:solidFill>
              </a:rPr>
              <a:t>	[Recommend 4 or 5 tablespoons to thin]</a:t>
            </a:r>
          </a:p>
          <a:p>
            <a:pPr marL="285750" lvl="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sz="1400" dirty="0"/>
          </a:p>
        </p:txBody>
      </p:sp>
      <p:pic>
        <p:nvPicPr>
          <p:cNvPr id="100" name="Shape 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72552">
            <a:off x="6170375" y="2670699"/>
            <a:ext cx="2274224" cy="22742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ight Arrow 5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Making the Dough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In a small bowl, dissolve the yeast in the warm water. *Let stand* until foamy, about 5 minutes.</a:t>
            </a:r>
          </a:p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In a large bowl, with an electric mixer, beat the butter and granulated sugar until smooth. {Could get tough and run up the beater.}</a:t>
            </a:r>
          </a:p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Add the egg yolks one at a time, beating well after each addition. Mix in the milk, cardamom, and salt until well combined, Beat in the yeast mixture. Add 3 1/2 cups of flour and mix until well combined.</a:t>
            </a:r>
          </a:p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On a lightly floured surface, knead the dough until smooth, adding more flour if necessary.</a:t>
            </a:r>
          </a:p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Place the dough into a large oiled bowl and cover with plastic wrap. *Let rise* until doubled in volume, about 1 hour.</a:t>
            </a:r>
          </a:p>
        </p:txBody>
      </p:sp>
      <p:sp>
        <p:nvSpPr>
          <p:cNvPr id="4" name="Right Arrow 3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/>
              <a:t>Making the Filling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In a small bowl, combine the brown sugar and cinnamon.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On a lightly floured surface, roll the dough into a 12x18-inch rectangle.  Brush with the butter and sprinkle with the filling. Starting at a short end, roll the dough into a cylinder. Slice crosswise into 12 equal pieces.</a:t>
            </a:r>
          </a:p>
          <a:p>
            <a:pPr marL="457200" lvl="0" indent="-22860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*Preheat* the oven to 350°F. Grease a 9x13-inch baking pan. {Could use butter and corningware.} Lay the rolls in the pan. Cover with plastic wrap and let rise until light and puffed, about 30 minutes.</a:t>
            </a:r>
          </a:p>
          <a:p>
            <a:pPr marL="457200" lvl="0" indent="-228600" rtl="0">
              <a:spcBef>
                <a:spcPts val="0"/>
              </a:spcBef>
              <a:buClr>
                <a:srgbClr val="000000"/>
              </a:buClr>
              <a:buAutoNum type="arabicPeriod"/>
            </a:pPr>
            <a:r>
              <a:rPr lang="en" sz="1400" dirty="0">
                <a:solidFill>
                  <a:srgbClr val="000000"/>
                </a:solidFill>
              </a:rPr>
              <a:t>Bake until the rolls are golden brown, about 20 minutes. Transfer to a wire rack to cool completely.</a:t>
            </a:r>
          </a:p>
        </p:txBody>
      </p:sp>
      <p:sp>
        <p:nvSpPr>
          <p:cNvPr id="4" name="Right Arrow 3">
            <a:hlinkClick r:id="" action="ppaction://hlinkshowjump?jump=previousslide"/>
          </p:cNvPr>
          <p:cNvSpPr/>
          <p:nvPr/>
        </p:nvSpPr>
        <p:spPr>
          <a:xfrm rot="10800000">
            <a:off x="76200" y="4781550"/>
            <a:ext cx="508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8534400" y="4766310"/>
            <a:ext cx="533400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>
            <a:hlinkClick r:id="" action="ppaction://hlinkshowjump?jump=firstslide"/>
          </p:cNvPr>
          <p:cNvSpPr/>
          <p:nvPr/>
        </p:nvSpPr>
        <p:spPr>
          <a:xfrm>
            <a:off x="152400" y="133350"/>
            <a:ext cx="228600" cy="228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661</Words>
  <Application>Microsoft Office PowerPoint</Application>
  <PresentationFormat>On-screen Show (16:9)</PresentationFormat>
  <Paragraphs>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simple-light-2</vt:lpstr>
      <vt:lpstr>Making  Cinnamon  Rolls</vt:lpstr>
      <vt:lpstr>Contents</vt:lpstr>
      <vt:lpstr>Introduction</vt:lpstr>
      <vt:lpstr>Tools</vt:lpstr>
      <vt:lpstr>Ingredients - Dough</vt:lpstr>
      <vt:lpstr>Ingredients - Filling</vt:lpstr>
      <vt:lpstr>Ingredients - Vanilla Glaze</vt:lpstr>
      <vt:lpstr>Making the Dough</vt:lpstr>
      <vt:lpstr>Making the Filling</vt:lpstr>
      <vt:lpstr>Making the Vanilla Glaze</vt:lpstr>
      <vt:lpstr>Enjoy</vt:lpstr>
      <vt:lpstr>Terms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 Cinnamon  Rolls</dc:title>
  <cp:lastModifiedBy>Goska, Owen</cp:lastModifiedBy>
  <cp:revision>4</cp:revision>
  <dcterms:modified xsi:type="dcterms:W3CDTF">2016-12-02T01:53:56Z</dcterms:modified>
</cp:coreProperties>
</file>