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media/audio3.wav" ContentType="audio/x-wav"/>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37"/>
  </p:notesMasterIdLst>
  <p:sldIdLst>
    <p:sldId id="256" r:id="rId2"/>
    <p:sldId id="257" r:id="rId3"/>
    <p:sldId id="260" r:id="rId4"/>
    <p:sldId id="262" r:id="rId5"/>
    <p:sldId id="261" r:id="rId6"/>
    <p:sldId id="263" r:id="rId7"/>
    <p:sldId id="264" r:id="rId8"/>
    <p:sldId id="265" r:id="rId9"/>
    <p:sldId id="266" r:id="rId10"/>
    <p:sldId id="267" r:id="rId11"/>
    <p:sldId id="268" r:id="rId12"/>
    <p:sldId id="270" r:id="rId13"/>
    <p:sldId id="269" r:id="rId14"/>
    <p:sldId id="272" r:id="rId15"/>
    <p:sldId id="273" r:id="rId16"/>
    <p:sldId id="271" r:id="rId17"/>
    <p:sldId id="274" r:id="rId18"/>
    <p:sldId id="278" r:id="rId19"/>
    <p:sldId id="277" r:id="rId20"/>
    <p:sldId id="275" r:id="rId21"/>
    <p:sldId id="276" r:id="rId22"/>
    <p:sldId id="279" r:id="rId23"/>
    <p:sldId id="280" r:id="rId24"/>
    <p:sldId id="281" r:id="rId25"/>
    <p:sldId id="282" r:id="rId26"/>
    <p:sldId id="283" r:id="rId27"/>
    <p:sldId id="292" r:id="rId28"/>
    <p:sldId id="284" r:id="rId29"/>
    <p:sldId id="285" r:id="rId30"/>
    <p:sldId id="293" r:id="rId31"/>
    <p:sldId id="286" r:id="rId32"/>
    <p:sldId id="287" r:id="rId33"/>
    <p:sldId id="288" r:id="rId34"/>
    <p:sldId id="294" r:id="rId35"/>
    <p:sldId id="295"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759" autoAdjust="0"/>
    <p:restoredTop sz="94660"/>
  </p:normalViewPr>
  <p:slideViewPr>
    <p:cSldViewPr snapToGrid="0">
      <p:cViewPr varScale="1">
        <p:scale>
          <a:sx n="90" d="100"/>
          <a:sy n="90" d="100"/>
        </p:scale>
        <p:origin x="90" y="480"/>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C08AB0-9988-47A8-A203-3CFAE7533754}" type="datetimeFigureOut">
              <a:rPr lang="en-US"/>
              <a:pPr/>
              <a:t>11/10/2016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D08549-B1F9-4E55-94DD-FD4EB60ABF30}" type="slidenum">
              <a:rPr lang="en-US"/>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1</a:t>
            </a:fld>
            <a:endParaRPr lang="en-US"/>
          </a:p>
        </p:txBody>
      </p:sp>
    </p:spTree>
    <p:extLst>
      <p:ext uri="{BB962C8B-B14F-4D97-AF65-F5344CB8AC3E}">
        <p14:creationId xmlns:p14="http://schemas.microsoft.com/office/powerpoint/2010/main" val="30295130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10</a:t>
            </a:fld>
            <a:endParaRPr lang="en-US"/>
          </a:p>
        </p:txBody>
      </p:sp>
    </p:spTree>
    <p:extLst>
      <p:ext uri="{BB962C8B-B14F-4D97-AF65-F5344CB8AC3E}">
        <p14:creationId xmlns:p14="http://schemas.microsoft.com/office/powerpoint/2010/main" val="18123001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11</a:t>
            </a:fld>
            <a:endParaRPr lang="en-US"/>
          </a:p>
        </p:txBody>
      </p:sp>
    </p:spTree>
    <p:extLst>
      <p:ext uri="{BB962C8B-B14F-4D97-AF65-F5344CB8AC3E}">
        <p14:creationId xmlns:p14="http://schemas.microsoft.com/office/powerpoint/2010/main" val="25964648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12</a:t>
            </a:fld>
            <a:endParaRPr lang="en-US"/>
          </a:p>
        </p:txBody>
      </p:sp>
    </p:spTree>
    <p:extLst>
      <p:ext uri="{BB962C8B-B14F-4D97-AF65-F5344CB8AC3E}">
        <p14:creationId xmlns:p14="http://schemas.microsoft.com/office/powerpoint/2010/main" val="25964648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13</a:t>
            </a:fld>
            <a:endParaRPr lang="en-US"/>
          </a:p>
        </p:txBody>
      </p:sp>
    </p:spTree>
    <p:extLst>
      <p:ext uri="{BB962C8B-B14F-4D97-AF65-F5344CB8AC3E}">
        <p14:creationId xmlns:p14="http://schemas.microsoft.com/office/powerpoint/2010/main" val="25964648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14</a:t>
            </a:fld>
            <a:endParaRPr lang="en-US"/>
          </a:p>
        </p:txBody>
      </p:sp>
    </p:spTree>
    <p:extLst>
      <p:ext uri="{BB962C8B-B14F-4D97-AF65-F5344CB8AC3E}">
        <p14:creationId xmlns:p14="http://schemas.microsoft.com/office/powerpoint/2010/main" val="25964648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15</a:t>
            </a:fld>
            <a:endParaRPr lang="en-US"/>
          </a:p>
        </p:txBody>
      </p:sp>
    </p:spTree>
    <p:extLst>
      <p:ext uri="{BB962C8B-B14F-4D97-AF65-F5344CB8AC3E}">
        <p14:creationId xmlns:p14="http://schemas.microsoft.com/office/powerpoint/2010/main" val="25964648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16</a:t>
            </a:fld>
            <a:endParaRPr lang="en-US"/>
          </a:p>
        </p:txBody>
      </p:sp>
    </p:spTree>
    <p:extLst>
      <p:ext uri="{BB962C8B-B14F-4D97-AF65-F5344CB8AC3E}">
        <p14:creationId xmlns:p14="http://schemas.microsoft.com/office/powerpoint/2010/main" val="25964648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17</a:t>
            </a:fld>
            <a:endParaRPr lang="en-US"/>
          </a:p>
        </p:txBody>
      </p:sp>
    </p:spTree>
    <p:extLst>
      <p:ext uri="{BB962C8B-B14F-4D97-AF65-F5344CB8AC3E}">
        <p14:creationId xmlns:p14="http://schemas.microsoft.com/office/powerpoint/2010/main" val="25964648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18</a:t>
            </a:fld>
            <a:endParaRPr lang="en-US"/>
          </a:p>
        </p:txBody>
      </p:sp>
    </p:spTree>
    <p:extLst>
      <p:ext uri="{BB962C8B-B14F-4D97-AF65-F5344CB8AC3E}">
        <p14:creationId xmlns:p14="http://schemas.microsoft.com/office/powerpoint/2010/main" val="25964648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19</a:t>
            </a:fld>
            <a:endParaRPr lang="en-US"/>
          </a:p>
        </p:txBody>
      </p:sp>
    </p:spTree>
    <p:extLst>
      <p:ext uri="{BB962C8B-B14F-4D97-AF65-F5344CB8AC3E}">
        <p14:creationId xmlns:p14="http://schemas.microsoft.com/office/powerpoint/2010/main" val="25964648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2</a:t>
            </a:fld>
            <a:endParaRPr lang="en-US"/>
          </a:p>
        </p:txBody>
      </p:sp>
    </p:spTree>
    <p:extLst>
      <p:ext uri="{BB962C8B-B14F-4D97-AF65-F5344CB8AC3E}">
        <p14:creationId xmlns:p14="http://schemas.microsoft.com/office/powerpoint/2010/main" val="24296746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20</a:t>
            </a:fld>
            <a:endParaRPr lang="en-US"/>
          </a:p>
        </p:txBody>
      </p:sp>
    </p:spTree>
    <p:extLst>
      <p:ext uri="{BB962C8B-B14F-4D97-AF65-F5344CB8AC3E}">
        <p14:creationId xmlns:p14="http://schemas.microsoft.com/office/powerpoint/2010/main" val="25964648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21</a:t>
            </a:fld>
            <a:endParaRPr lang="en-US"/>
          </a:p>
        </p:txBody>
      </p:sp>
    </p:spTree>
    <p:extLst>
      <p:ext uri="{BB962C8B-B14F-4D97-AF65-F5344CB8AC3E}">
        <p14:creationId xmlns:p14="http://schemas.microsoft.com/office/powerpoint/2010/main" val="25964648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22</a:t>
            </a:fld>
            <a:endParaRPr lang="en-US"/>
          </a:p>
        </p:txBody>
      </p:sp>
    </p:spTree>
    <p:extLst>
      <p:ext uri="{BB962C8B-B14F-4D97-AF65-F5344CB8AC3E}">
        <p14:creationId xmlns:p14="http://schemas.microsoft.com/office/powerpoint/2010/main" val="25964648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23</a:t>
            </a:fld>
            <a:endParaRPr lang="en-US"/>
          </a:p>
        </p:txBody>
      </p:sp>
    </p:spTree>
    <p:extLst>
      <p:ext uri="{BB962C8B-B14F-4D97-AF65-F5344CB8AC3E}">
        <p14:creationId xmlns:p14="http://schemas.microsoft.com/office/powerpoint/2010/main" val="25964648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24</a:t>
            </a:fld>
            <a:endParaRPr lang="en-US"/>
          </a:p>
        </p:txBody>
      </p:sp>
    </p:spTree>
    <p:extLst>
      <p:ext uri="{BB962C8B-B14F-4D97-AF65-F5344CB8AC3E}">
        <p14:creationId xmlns:p14="http://schemas.microsoft.com/office/powerpoint/2010/main" val="25964648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25</a:t>
            </a:fld>
            <a:endParaRPr lang="en-US"/>
          </a:p>
        </p:txBody>
      </p:sp>
    </p:spTree>
    <p:extLst>
      <p:ext uri="{BB962C8B-B14F-4D97-AF65-F5344CB8AC3E}">
        <p14:creationId xmlns:p14="http://schemas.microsoft.com/office/powerpoint/2010/main" val="25964648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26</a:t>
            </a:fld>
            <a:endParaRPr lang="en-US"/>
          </a:p>
        </p:txBody>
      </p:sp>
    </p:spTree>
    <p:extLst>
      <p:ext uri="{BB962C8B-B14F-4D97-AF65-F5344CB8AC3E}">
        <p14:creationId xmlns:p14="http://schemas.microsoft.com/office/powerpoint/2010/main" val="25964648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27</a:t>
            </a:fld>
            <a:endParaRPr lang="en-US"/>
          </a:p>
        </p:txBody>
      </p:sp>
    </p:spTree>
    <p:extLst>
      <p:ext uri="{BB962C8B-B14F-4D97-AF65-F5344CB8AC3E}">
        <p14:creationId xmlns:p14="http://schemas.microsoft.com/office/powerpoint/2010/main" val="25964648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28</a:t>
            </a:fld>
            <a:endParaRPr lang="en-US"/>
          </a:p>
        </p:txBody>
      </p:sp>
    </p:spTree>
    <p:extLst>
      <p:ext uri="{BB962C8B-B14F-4D97-AF65-F5344CB8AC3E}">
        <p14:creationId xmlns:p14="http://schemas.microsoft.com/office/powerpoint/2010/main" val="25964648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29</a:t>
            </a:fld>
            <a:endParaRPr lang="en-US"/>
          </a:p>
        </p:txBody>
      </p:sp>
    </p:spTree>
    <p:extLst>
      <p:ext uri="{BB962C8B-B14F-4D97-AF65-F5344CB8AC3E}">
        <p14:creationId xmlns:p14="http://schemas.microsoft.com/office/powerpoint/2010/main" val="25964648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3</a:t>
            </a:fld>
            <a:endParaRPr lang="en-US"/>
          </a:p>
        </p:txBody>
      </p:sp>
    </p:spTree>
    <p:extLst>
      <p:ext uri="{BB962C8B-B14F-4D97-AF65-F5344CB8AC3E}">
        <p14:creationId xmlns:p14="http://schemas.microsoft.com/office/powerpoint/2010/main" val="6079858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30</a:t>
            </a:fld>
            <a:endParaRPr lang="en-US"/>
          </a:p>
        </p:txBody>
      </p:sp>
    </p:spTree>
    <p:extLst>
      <p:ext uri="{BB962C8B-B14F-4D97-AF65-F5344CB8AC3E}">
        <p14:creationId xmlns:p14="http://schemas.microsoft.com/office/powerpoint/2010/main" val="25964648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31</a:t>
            </a:fld>
            <a:endParaRPr lang="en-US"/>
          </a:p>
        </p:txBody>
      </p:sp>
    </p:spTree>
    <p:extLst>
      <p:ext uri="{BB962C8B-B14F-4D97-AF65-F5344CB8AC3E}">
        <p14:creationId xmlns:p14="http://schemas.microsoft.com/office/powerpoint/2010/main" val="25964648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32</a:t>
            </a:fld>
            <a:endParaRPr lang="en-US"/>
          </a:p>
        </p:txBody>
      </p:sp>
    </p:spTree>
    <p:extLst>
      <p:ext uri="{BB962C8B-B14F-4D97-AF65-F5344CB8AC3E}">
        <p14:creationId xmlns:p14="http://schemas.microsoft.com/office/powerpoint/2010/main" val="25964648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33</a:t>
            </a:fld>
            <a:endParaRPr lang="en-US"/>
          </a:p>
        </p:txBody>
      </p:sp>
    </p:spTree>
    <p:extLst>
      <p:ext uri="{BB962C8B-B14F-4D97-AF65-F5344CB8AC3E}">
        <p14:creationId xmlns:p14="http://schemas.microsoft.com/office/powerpoint/2010/main" val="25964648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34</a:t>
            </a:fld>
            <a:endParaRPr lang="en-US"/>
          </a:p>
        </p:txBody>
      </p:sp>
    </p:spTree>
    <p:extLst>
      <p:ext uri="{BB962C8B-B14F-4D97-AF65-F5344CB8AC3E}">
        <p14:creationId xmlns:p14="http://schemas.microsoft.com/office/powerpoint/2010/main" val="25964648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35</a:t>
            </a:fld>
            <a:endParaRPr lang="en-US"/>
          </a:p>
        </p:txBody>
      </p:sp>
    </p:spTree>
    <p:extLst>
      <p:ext uri="{BB962C8B-B14F-4D97-AF65-F5344CB8AC3E}">
        <p14:creationId xmlns:p14="http://schemas.microsoft.com/office/powerpoint/2010/main" val="25964648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4</a:t>
            </a:fld>
            <a:endParaRPr lang="en-US"/>
          </a:p>
        </p:txBody>
      </p:sp>
    </p:spTree>
    <p:extLst>
      <p:ext uri="{BB962C8B-B14F-4D97-AF65-F5344CB8AC3E}">
        <p14:creationId xmlns:p14="http://schemas.microsoft.com/office/powerpoint/2010/main" val="36293329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5</a:t>
            </a:fld>
            <a:endParaRPr lang="en-US"/>
          </a:p>
        </p:txBody>
      </p:sp>
    </p:spTree>
    <p:extLst>
      <p:ext uri="{BB962C8B-B14F-4D97-AF65-F5344CB8AC3E}">
        <p14:creationId xmlns:p14="http://schemas.microsoft.com/office/powerpoint/2010/main" val="16453643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6</a:t>
            </a:fld>
            <a:endParaRPr lang="en-US"/>
          </a:p>
        </p:txBody>
      </p:sp>
    </p:spTree>
    <p:extLst>
      <p:ext uri="{BB962C8B-B14F-4D97-AF65-F5344CB8AC3E}">
        <p14:creationId xmlns:p14="http://schemas.microsoft.com/office/powerpoint/2010/main" val="9333247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7</a:t>
            </a:fld>
            <a:endParaRPr lang="en-US"/>
          </a:p>
        </p:txBody>
      </p:sp>
    </p:spTree>
    <p:extLst>
      <p:ext uri="{BB962C8B-B14F-4D97-AF65-F5344CB8AC3E}">
        <p14:creationId xmlns:p14="http://schemas.microsoft.com/office/powerpoint/2010/main" val="23785218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8</a:t>
            </a:fld>
            <a:endParaRPr lang="en-US"/>
          </a:p>
        </p:txBody>
      </p:sp>
    </p:spTree>
    <p:extLst>
      <p:ext uri="{BB962C8B-B14F-4D97-AF65-F5344CB8AC3E}">
        <p14:creationId xmlns:p14="http://schemas.microsoft.com/office/powerpoint/2010/main" val="17185870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D08549-B1F9-4E55-94DD-FD4EB60ABF30}" type="slidenum">
              <a:rPr lang="en-US"/>
              <a:pPr/>
              <a:t>9</a:t>
            </a:fld>
            <a:endParaRPr lang="en-US"/>
          </a:p>
        </p:txBody>
      </p:sp>
    </p:spTree>
    <p:extLst>
      <p:ext uri="{BB962C8B-B14F-4D97-AF65-F5344CB8AC3E}">
        <p14:creationId xmlns:p14="http://schemas.microsoft.com/office/powerpoint/2010/main" val="26990252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US" smtClean="0"/>
              <a:pPr/>
              <a:t>11/10/2016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pPr/>
              <a:t>‹#›</a:t>
            </a:fld>
            <a:endParaRPr lang="en-US"/>
          </a:p>
        </p:txBody>
      </p:sp>
    </p:spTree>
    <p:extLst>
      <p:ext uri="{BB962C8B-B14F-4D97-AF65-F5344CB8AC3E}">
        <p14:creationId xmlns:p14="http://schemas.microsoft.com/office/powerpoint/2010/main" val="3258064245"/>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pPr/>
              <a:t>11/10/2016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pPr/>
              <a:t>‹#›</a:t>
            </a:fld>
            <a:endParaRPr lang="en-US"/>
          </a:p>
        </p:txBody>
      </p:sp>
    </p:spTree>
    <p:extLst>
      <p:ext uri="{BB962C8B-B14F-4D97-AF65-F5344CB8AC3E}">
        <p14:creationId xmlns:p14="http://schemas.microsoft.com/office/powerpoint/2010/main" val="411058989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pPr/>
              <a:t>11/10/2016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pPr/>
              <a:t>‹#›</a:t>
            </a:fld>
            <a:endParaRPr lang="en-US"/>
          </a:p>
        </p:txBody>
      </p:sp>
    </p:spTree>
    <p:extLst>
      <p:ext uri="{BB962C8B-B14F-4D97-AF65-F5344CB8AC3E}">
        <p14:creationId xmlns:p14="http://schemas.microsoft.com/office/powerpoint/2010/main" val="1922223095"/>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pPr/>
              <a:t>11/10/2016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pPr/>
              <a:t>‹#›</a:t>
            </a:fld>
            <a:endParaRPr lang="en-US"/>
          </a:p>
        </p:txBody>
      </p:sp>
    </p:spTree>
    <p:extLst>
      <p:ext uri="{BB962C8B-B14F-4D97-AF65-F5344CB8AC3E}">
        <p14:creationId xmlns:p14="http://schemas.microsoft.com/office/powerpoint/2010/main" val="3058142803"/>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pPr/>
              <a:t>11/10/2016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pPr/>
              <a:t>‹#›</a:t>
            </a:fld>
            <a:endParaRPr lang="en-US"/>
          </a:p>
        </p:txBody>
      </p:sp>
    </p:spTree>
    <p:extLst>
      <p:ext uri="{BB962C8B-B14F-4D97-AF65-F5344CB8AC3E}">
        <p14:creationId xmlns:p14="http://schemas.microsoft.com/office/powerpoint/2010/main" val="2359384319"/>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E7D5-CF57-46EF-B807-FDD0502418D4}" type="datetimeFigureOut">
              <a:rPr lang="en-US" smtClean="0"/>
              <a:pPr/>
              <a:t>11/10/2016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pPr/>
              <a:t>‹#›</a:t>
            </a:fld>
            <a:endParaRPr lang="en-US"/>
          </a:p>
        </p:txBody>
      </p:sp>
    </p:spTree>
    <p:extLst>
      <p:ext uri="{BB962C8B-B14F-4D97-AF65-F5344CB8AC3E}">
        <p14:creationId xmlns:p14="http://schemas.microsoft.com/office/powerpoint/2010/main" val="698485148"/>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6CE7D5-CF57-46EF-B807-FDD0502418D4}" type="datetimeFigureOut">
              <a:rPr lang="en-US" smtClean="0"/>
              <a:pPr/>
              <a:t>11/10/2016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pPr/>
              <a:t>‹#›</a:t>
            </a:fld>
            <a:endParaRPr lang="en-US"/>
          </a:p>
        </p:txBody>
      </p:sp>
    </p:spTree>
    <p:extLst>
      <p:ext uri="{BB962C8B-B14F-4D97-AF65-F5344CB8AC3E}">
        <p14:creationId xmlns:p14="http://schemas.microsoft.com/office/powerpoint/2010/main" val="2028670317"/>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pPr/>
              <a:t>11/10/2016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pPr/>
              <a:t>‹#›</a:t>
            </a:fld>
            <a:endParaRPr lang="en-US"/>
          </a:p>
        </p:txBody>
      </p:sp>
    </p:spTree>
    <p:extLst>
      <p:ext uri="{BB962C8B-B14F-4D97-AF65-F5344CB8AC3E}">
        <p14:creationId xmlns:p14="http://schemas.microsoft.com/office/powerpoint/2010/main" val="4272736557"/>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pPr/>
              <a:t>11/10/2016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pPr/>
              <a:t>‹#›</a:t>
            </a:fld>
            <a:endParaRPr lang="en-US"/>
          </a:p>
        </p:txBody>
      </p:sp>
    </p:spTree>
    <p:extLst>
      <p:ext uri="{BB962C8B-B14F-4D97-AF65-F5344CB8AC3E}">
        <p14:creationId xmlns:p14="http://schemas.microsoft.com/office/powerpoint/2010/main" val="3985979386"/>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pPr/>
              <a:t>11/10/2016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pPr/>
              <a:t>‹#›</a:t>
            </a:fld>
            <a:endParaRPr lang="en-US"/>
          </a:p>
        </p:txBody>
      </p:sp>
    </p:spTree>
    <p:extLst>
      <p:ext uri="{BB962C8B-B14F-4D97-AF65-F5344CB8AC3E}">
        <p14:creationId xmlns:p14="http://schemas.microsoft.com/office/powerpoint/2010/main" val="2899504653"/>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pPr/>
              <a:t>11/10/2016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pPr/>
              <a:t>‹#›</a:t>
            </a:fld>
            <a:endParaRPr lang="en-US"/>
          </a:p>
        </p:txBody>
      </p:sp>
    </p:spTree>
    <p:extLst>
      <p:ext uri="{BB962C8B-B14F-4D97-AF65-F5344CB8AC3E}">
        <p14:creationId xmlns:p14="http://schemas.microsoft.com/office/powerpoint/2010/main" val="2256954208"/>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E7D5-CF57-46EF-B807-FDD0502418D4}" type="datetimeFigureOut">
              <a:rPr lang="en-US" smtClean="0"/>
              <a:pPr/>
              <a:t>11/10/2016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EA680-D336-4FF7-8B7A-9848BB0A1C32}" type="slidenum">
              <a:rPr lang="en-US" smtClean="0"/>
              <a:pPr/>
              <a:t>‹#›</a:t>
            </a:fld>
            <a:endParaRPr lang="en-US"/>
          </a:p>
        </p:txBody>
      </p:sp>
    </p:spTree>
    <p:extLst>
      <p:ext uri="{BB962C8B-B14F-4D97-AF65-F5344CB8AC3E}">
        <p14:creationId xmlns:p14="http://schemas.microsoft.com/office/powerpoint/2010/main" val="2648135102"/>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slide" Target="slide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slide" Target="slide4.xml"/><Relationship Id="rId5" Type="http://schemas.openxmlformats.org/officeDocument/2006/relationships/slide" Target="slide9.xml"/><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slide" Target="slide10.xml"/><Relationship Id="rId5" Type="http://schemas.openxmlformats.org/officeDocument/2006/relationships/slide" Target="slide12.xml"/><Relationship Id="rId4" Type="http://schemas.openxmlformats.org/officeDocument/2006/relationships/slide" Target="slide4.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slide" Target="slide11.xml"/><Relationship Id="rId5" Type="http://schemas.openxmlformats.org/officeDocument/2006/relationships/slide" Target="slide13.xml"/><Relationship Id="rId4" Type="http://schemas.openxmlformats.org/officeDocument/2006/relationships/slide" Target="slide4.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slide" Target="slide12.xml"/><Relationship Id="rId5" Type="http://schemas.openxmlformats.org/officeDocument/2006/relationships/slide" Target="slide14.xml"/><Relationship Id="rId4" Type="http://schemas.openxmlformats.org/officeDocument/2006/relationships/slide" Target="slide4.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slide" Target="slide13.xm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slide" Target="slide15.xml"/><Relationship Id="rId5" Type="http://schemas.openxmlformats.org/officeDocument/2006/relationships/slide" Target="slide4.xml"/><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slide" Target="slide14.xm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slide" Target="slide16.xml"/><Relationship Id="rId5" Type="http://schemas.openxmlformats.org/officeDocument/2006/relationships/slide" Target="slide4.xml"/><Relationship Id="rId4" Type="http://schemas.openxmlformats.org/officeDocument/2006/relationships/image" Target="../media/image6.jpe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slide" Target="slide15.xml"/><Relationship Id="rId5" Type="http://schemas.openxmlformats.org/officeDocument/2006/relationships/slide" Target="slide17.xml"/><Relationship Id="rId4" Type="http://schemas.openxmlformats.org/officeDocument/2006/relationships/slide" Target="slide4.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slide" Target="slide16.xml"/><Relationship Id="rId5" Type="http://schemas.openxmlformats.org/officeDocument/2006/relationships/slide" Target="slide18.xml"/><Relationship Id="rId4" Type="http://schemas.openxmlformats.org/officeDocument/2006/relationships/slide" Target="slide4.xml"/></Relationships>
</file>

<file path=ppt/slides/_rels/slide1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slide" Target="slide17.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slide" Target="slide18.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8" Type="http://schemas.openxmlformats.org/officeDocument/2006/relationships/audio" Target="../media/audio5.wav"/><Relationship Id="rId3" Type="http://schemas.openxmlformats.org/officeDocument/2006/relationships/image" Target="../media/image7.png"/><Relationship Id="rId7" Type="http://schemas.openxmlformats.org/officeDocument/2006/relationships/audio" Target="../media/audio4.wav"/><Relationship Id="rId12" Type="http://schemas.openxmlformats.org/officeDocument/2006/relationships/slide" Target="slide19.xml"/><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audio" Target="../media/audio3.wav"/><Relationship Id="rId11" Type="http://schemas.openxmlformats.org/officeDocument/2006/relationships/slide" Target="slide21.xml"/><Relationship Id="rId5" Type="http://schemas.openxmlformats.org/officeDocument/2006/relationships/audio" Target="../media/audio2.wav"/><Relationship Id="rId10" Type="http://schemas.openxmlformats.org/officeDocument/2006/relationships/slide" Target="slide4.xml"/><Relationship Id="rId4" Type="http://schemas.openxmlformats.org/officeDocument/2006/relationships/audio" Target="../media/audio1.wav"/><Relationship Id="rId9" Type="http://schemas.openxmlformats.org/officeDocument/2006/relationships/audio" Target="../media/audio6.wav"/></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slide" Target="slide20.xml"/><Relationship Id="rId5" Type="http://schemas.openxmlformats.org/officeDocument/2006/relationships/slide" Target="slide22.xml"/><Relationship Id="rId4" Type="http://schemas.openxmlformats.org/officeDocument/2006/relationships/slide" Target="slide4.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slide" Target="slide21.xml"/><Relationship Id="rId5" Type="http://schemas.openxmlformats.org/officeDocument/2006/relationships/slide" Target="slide23.xml"/><Relationship Id="rId4" Type="http://schemas.openxmlformats.org/officeDocument/2006/relationships/slide" Target="slide4.xml"/></Relationships>
</file>

<file path=ppt/slides/_rels/slide2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1.xml"/><Relationship Id="rId7" Type="http://schemas.openxmlformats.org/officeDocument/2006/relationships/slide" Target="slide2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slide" Target="slide24.xml"/><Relationship Id="rId5" Type="http://schemas.openxmlformats.org/officeDocument/2006/relationships/image" Target="../media/image7.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slide" Target="slide23.xml"/><Relationship Id="rId5" Type="http://schemas.openxmlformats.org/officeDocument/2006/relationships/slide" Target="slide25.xml"/><Relationship Id="rId4" Type="http://schemas.openxmlformats.org/officeDocument/2006/relationships/slide" Target="slide4.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slide" Target="slide24.xml"/><Relationship Id="rId5" Type="http://schemas.openxmlformats.org/officeDocument/2006/relationships/slide" Target="slide26.xml"/><Relationship Id="rId4" Type="http://schemas.openxmlformats.org/officeDocument/2006/relationships/slide" Target="slide4.xml"/></Relationships>
</file>

<file path=ppt/slides/_rels/slide26.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slideLayout" Target="../slideLayouts/slideLayout1.xml"/><Relationship Id="rId7" Type="http://schemas.openxmlformats.org/officeDocument/2006/relationships/slide" Target="slide4.xml"/><Relationship Id="rId2" Type="http://schemas.openxmlformats.org/officeDocument/2006/relationships/video" Target="file:///C:\Users\G00262425\Desktop\Project%201\DaMaS.avi" TargetMode="External"/><Relationship Id="rId1" Type="http://schemas.microsoft.com/office/2007/relationships/media" Target="file:///C:\Users\G00262425\Desktop\Project%201\DaMaS.avi" TargetMode="External"/><Relationship Id="rId6" Type="http://schemas.openxmlformats.org/officeDocument/2006/relationships/image" Target="../media/image9.png"/><Relationship Id="rId5" Type="http://schemas.openxmlformats.org/officeDocument/2006/relationships/image" Target="../media/image7.png"/><Relationship Id="rId4" Type="http://schemas.openxmlformats.org/officeDocument/2006/relationships/notesSlide" Target="../notesSlides/notesSlide26.xml"/><Relationship Id="rId9"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slide" Target="slide26.xml"/><Relationship Id="rId5" Type="http://schemas.openxmlformats.org/officeDocument/2006/relationships/slide" Target="slide28.xml"/><Relationship Id="rId4" Type="http://schemas.openxmlformats.org/officeDocument/2006/relationships/slide" Target="slide4.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slide" Target="slide27.xml"/><Relationship Id="rId5" Type="http://schemas.openxmlformats.org/officeDocument/2006/relationships/slide" Target="slide29.xml"/><Relationship Id="rId4" Type="http://schemas.openxmlformats.org/officeDocument/2006/relationships/slide" Target="slide4.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slide" Target="slide28.xml"/><Relationship Id="rId5" Type="http://schemas.openxmlformats.org/officeDocument/2006/relationships/slide" Target="slide30.xml"/><Relationship Id="rId4" Type="http://schemas.openxmlformats.org/officeDocument/2006/relationships/slide" Target="slide4.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slide" Target="slide2.xml"/><Relationship Id="rId4" Type="http://schemas.openxmlformats.org/officeDocument/2006/relationships/slide" Target="slide4.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slide" Target="slide29.xml"/><Relationship Id="rId5" Type="http://schemas.openxmlformats.org/officeDocument/2006/relationships/slide" Target="slide31.xml"/><Relationship Id="rId4" Type="http://schemas.openxmlformats.org/officeDocument/2006/relationships/slide" Target="slide4.xml"/></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slide" Target="slide30.xml"/><Relationship Id="rId5" Type="http://schemas.openxmlformats.org/officeDocument/2006/relationships/slide" Target="slide32.xml"/><Relationship Id="rId4" Type="http://schemas.openxmlformats.org/officeDocument/2006/relationships/slide" Target="slide4.xml"/></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slide" Target="slide31.xml"/><Relationship Id="rId5" Type="http://schemas.openxmlformats.org/officeDocument/2006/relationships/slide" Target="slide33.xml"/><Relationship Id="rId4" Type="http://schemas.openxmlformats.org/officeDocument/2006/relationships/slide" Target="slide4.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slide" Target="slide32.xml"/><Relationship Id="rId5" Type="http://schemas.openxmlformats.org/officeDocument/2006/relationships/slide" Target="slide34.xml"/><Relationship Id="rId4" Type="http://schemas.openxmlformats.org/officeDocument/2006/relationships/slide" Target="slide4.xml"/></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slide" Target="slide33.xml"/><Relationship Id="rId5" Type="http://schemas.openxmlformats.org/officeDocument/2006/relationships/slide" Target="slide35.xml"/><Relationship Id="rId4" Type="http://schemas.openxmlformats.org/officeDocument/2006/relationships/slide" Target="slide4.xml"/></Relationships>
</file>

<file path=ppt/slides/_rels/slide35.xml.rels><?xml version="1.0" encoding="UTF-8" standalone="yes"?>
<Relationships xmlns="http://schemas.openxmlformats.org/package/2006/relationships"><Relationship Id="rId8" Type="http://schemas.openxmlformats.org/officeDocument/2006/relationships/hyperlink" Target="http://soundbible.com/royalty-free-sounds-1.html" TargetMode="External"/><Relationship Id="rId3" Type="http://schemas.openxmlformats.org/officeDocument/2006/relationships/hyperlink" Target="https://pixabay.com/en/pencil-happy-jumping-school-152713/--" TargetMode="External"/><Relationship Id="rId7" Type="http://schemas.openxmlformats.org/officeDocument/2006/relationships/hyperlink" Target="https://commons.wikimedia.org/wiki/Child" TargetMode="External"/><Relationship Id="rId12" Type="http://schemas.openxmlformats.org/officeDocument/2006/relationships/slide" Target="slide34.xml"/><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hyperlink" Target="https://commons.wikimedia.org/wiki/Category:People" TargetMode="External"/><Relationship Id="rId11" Type="http://schemas.openxmlformats.org/officeDocument/2006/relationships/slide" Target="slide4.xml"/><Relationship Id="rId5" Type="http://schemas.openxmlformats.org/officeDocument/2006/relationships/hyperlink" Target="http://www.webopedia.com/TERM/F/font.html" TargetMode="External"/><Relationship Id="rId10" Type="http://schemas.openxmlformats.org/officeDocument/2006/relationships/hyperlink" Target="https://archive.org/details/Popeye_forPresident" TargetMode="External"/><Relationship Id="rId4" Type="http://schemas.openxmlformats.org/officeDocument/2006/relationships/hyperlink" Target="https://www.google.com/search?q=how+to+add+buttons+to+online+powerpoint&amp;ie=utf-8&amp;oe=utf-8" TargetMode="External"/><Relationship Id="rId9" Type="http://schemas.openxmlformats.org/officeDocument/2006/relationships/hyperlink" Target="https://en.wikipedia.org/wiki/Animation" TargetMode="External"/></Relationships>
</file>

<file path=ppt/slides/_rels/slide4.xml.rels><?xml version="1.0" encoding="UTF-8" standalone="yes"?>
<Relationships xmlns="http://schemas.openxmlformats.org/package/2006/relationships"><Relationship Id="rId8" Type="http://schemas.openxmlformats.org/officeDocument/2006/relationships/slide" Target="slide18.xml"/><Relationship Id="rId13" Type="http://schemas.openxmlformats.org/officeDocument/2006/relationships/slide" Target="slide32.xml"/><Relationship Id="rId3" Type="http://schemas.openxmlformats.org/officeDocument/2006/relationships/image" Target="../media/image3.png"/><Relationship Id="rId7" Type="http://schemas.openxmlformats.org/officeDocument/2006/relationships/slide" Target="slide13.xml"/><Relationship Id="rId12" Type="http://schemas.openxmlformats.org/officeDocument/2006/relationships/slide" Target="slide30.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slide" Target="slide8.xml"/><Relationship Id="rId11" Type="http://schemas.openxmlformats.org/officeDocument/2006/relationships/slide" Target="slide27.xml"/><Relationship Id="rId5" Type="http://schemas.openxmlformats.org/officeDocument/2006/relationships/slide" Target="slide7.xml"/><Relationship Id="rId15" Type="http://schemas.openxmlformats.org/officeDocument/2006/relationships/slide" Target="slide3.xml"/><Relationship Id="rId10" Type="http://schemas.openxmlformats.org/officeDocument/2006/relationships/slide" Target="slide24.xml"/><Relationship Id="rId4" Type="http://schemas.openxmlformats.org/officeDocument/2006/relationships/slide" Target="slide5.xml"/><Relationship Id="rId9" Type="http://schemas.openxmlformats.org/officeDocument/2006/relationships/slide" Target="slide21.xml"/><Relationship Id="rId1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slide" Target="slide6.xml"/><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slide" Target="slide7.xml"/><Relationship Id="rId5" Type="http://schemas.openxmlformats.org/officeDocument/2006/relationships/slide" Target="slide5.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slide" Target="slide8.xml"/><Relationship Id="rId5" Type="http://schemas.openxmlformats.org/officeDocument/2006/relationships/slide" Target="slide6.xml"/><Relationship Id="rId4" Type="http://schemas.openxmlformats.org/officeDocument/2006/relationships/slide" Target="slide4.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slide" Target="slide9.xml"/><Relationship Id="rId5" Type="http://schemas.openxmlformats.org/officeDocument/2006/relationships/slide" Target="slide7.xml"/><Relationship Id="rId4" Type="http://schemas.openxmlformats.org/officeDocument/2006/relationships/slide" Target="slide4.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slide" Target="slide10.xml"/><Relationship Id="rId5" Type="http://schemas.openxmlformats.org/officeDocument/2006/relationships/slide" Target="slide8.xml"/><Relationship Id="rId4" Type="http://schemas.openxmlformats.org/officeDocument/2006/relationships/slide" Target="slide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11" name="Picture 10"/>
          <p:cNvPicPr>
            <a:picLocks noChangeAspect="1"/>
          </p:cNvPicPr>
          <p:nvPr/>
        </p:nvPicPr>
        <p:blipFill>
          <a:blip r:embed="rId3" cstate="print"/>
          <a:stretch>
            <a:fillRect/>
          </a:stretch>
        </p:blipFill>
        <p:spPr>
          <a:xfrm>
            <a:off x="4993068" y="1520456"/>
            <a:ext cx="1463613" cy="2290871"/>
          </a:xfrm>
          <a:prstGeom prst="rect">
            <a:avLst/>
          </a:prstGeom>
          <a:ln>
            <a:noFill/>
          </a:ln>
          <a:effectLst>
            <a:outerShdw blurRad="50800" dist="38100" dir="10800000" algn="r" rotWithShape="0">
              <a:prstClr val="black">
                <a:alpha val="40000"/>
              </a:prstClr>
            </a:outerShdw>
          </a:effectLst>
          <a:scene3d>
            <a:camera prst="obliqueTopLeft"/>
            <a:lightRig rig="threePt" dir="t"/>
          </a:scene3d>
        </p:spPr>
      </p:pic>
      <p:sp>
        <p:nvSpPr>
          <p:cNvPr id="12" name="TextBox 11"/>
          <p:cNvSpPr txBox="1"/>
          <p:nvPr/>
        </p:nvSpPr>
        <p:spPr>
          <a:xfrm>
            <a:off x="3934048" y="3680194"/>
            <a:ext cx="5160668" cy="2246769"/>
          </a:xfrm>
          <a:prstGeom prst="rect">
            <a:avLst/>
          </a:prstGeom>
        </p:spPr>
        <p:txBody>
          <a:bodyPr wrap="square" rtlCol="0">
            <a:spAutoFit/>
          </a:bodyPr>
          <a:lstStyle/>
          <a:p>
            <a:pPr algn="ctr"/>
            <a:r>
              <a:rPr lang="en-US" sz="6000" dirty="0" smtClean="0">
                <a:solidFill>
                  <a:srgbClr val="FFFFFF"/>
                </a:solidFill>
                <a:latin typeface="Bernard MT Condensed" pitchFamily="18" charset="0"/>
              </a:rPr>
              <a:t>Understanding </a:t>
            </a:r>
            <a:r>
              <a:rPr lang="en-US" sz="6000" dirty="0">
                <a:solidFill>
                  <a:srgbClr val="FFFFFF"/>
                </a:solidFill>
                <a:latin typeface="Bernard MT Condensed" pitchFamily="18" charset="0"/>
              </a:rPr>
              <a:t>Multimedia </a:t>
            </a:r>
            <a:endParaRPr lang="en-US" sz="6000" dirty="0" smtClean="0">
              <a:solidFill>
                <a:srgbClr val="FFFFFF"/>
              </a:solidFill>
              <a:latin typeface="Bernard MT Condensed" pitchFamily="18" charset="0"/>
            </a:endParaRPr>
          </a:p>
          <a:p>
            <a:pPr algn="ctr"/>
            <a:r>
              <a:rPr lang="en-US" dirty="0" smtClean="0">
                <a:solidFill>
                  <a:srgbClr val="FFFFFF"/>
                </a:solidFill>
                <a:latin typeface="Bernard MT Condensed" pitchFamily="18" charset="0"/>
              </a:rPr>
              <a:t>By: </a:t>
            </a:r>
            <a:r>
              <a:rPr lang="en-US" dirty="0" err="1" smtClean="0">
                <a:solidFill>
                  <a:srgbClr val="FFFFFF"/>
                </a:solidFill>
                <a:latin typeface="Bernard MT Condensed" pitchFamily="18" charset="0"/>
              </a:rPr>
              <a:t>Yasir</a:t>
            </a:r>
            <a:r>
              <a:rPr lang="en-US" dirty="0" smtClean="0">
                <a:solidFill>
                  <a:srgbClr val="FFFFFF"/>
                </a:solidFill>
                <a:latin typeface="Bernard MT Condensed" pitchFamily="18" charset="0"/>
              </a:rPr>
              <a:t> Price</a:t>
            </a:r>
            <a:endParaRPr lang="en-US" dirty="0">
              <a:solidFill>
                <a:srgbClr val="FFFFFF"/>
              </a:solidFill>
              <a:latin typeface="Bernard MT Condensed" pitchFamily="18" charset="0"/>
            </a:endParaRPr>
          </a:p>
        </p:txBody>
      </p:sp>
      <p:sp>
        <p:nvSpPr>
          <p:cNvPr id="9" name="Striped Right Arrow 8">
            <a:hlinkClick r:id="rId4" action="ppaction://hlinksldjump"/>
          </p:cNvPr>
          <p:cNvSpPr/>
          <p:nvPr/>
        </p:nvSpPr>
        <p:spPr>
          <a:xfrm>
            <a:off x="9856381" y="5231220"/>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latin typeface="Bernard MT Condensed" pitchFamily="18" charset="0"/>
            </a:endParaRPr>
          </a:p>
        </p:txBody>
      </p:sp>
      <p:sp>
        <p:nvSpPr>
          <p:cNvPr id="13" name="Vertical Scroll 12"/>
          <p:cNvSpPr/>
          <p:nvPr/>
        </p:nvSpPr>
        <p:spPr>
          <a:xfrm>
            <a:off x="10366744" y="382771"/>
            <a:ext cx="1233377" cy="1446029"/>
          </a:xfrm>
          <a:prstGeom prst="verticalScrol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Comic Sans MS" pitchFamily="66" charset="0"/>
              </a:rPr>
              <a:t>Click </a:t>
            </a:r>
            <a:br>
              <a:rPr lang="en-US" dirty="0" smtClean="0">
                <a:solidFill>
                  <a:schemeClr val="tx1"/>
                </a:solidFill>
                <a:latin typeface="Comic Sans MS" pitchFamily="66" charset="0"/>
              </a:rPr>
            </a:br>
            <a:r>
              <a:rPr lang="en-US" dirty="0" smtClean="0">
                <a:solidFill>
                  <a:schemeClr val="tx1"/>
                </a:solidFill>
                <a:latin typeface="Comic Sans MS" pitchFamily="66" charset="0"/>
              </a:rPr>
              <a:t>Next To Begin</a:t>
            </a:r>
            <a:endParaRPr lang="en-US" dirty="0">
              <a:solidFill>
                <a:schemeClr val="tx1"/>
              </a:solidFill>
              <a:latin typeface="Comic Sans MS" pitchFamily="66" charset="0"/>
            </a:endParaRPr>
          </a:p>
        </p:txBody>
      </p:sp>
      <p:sp>
        <p:nvSpPr>
          <p:cNvPr id="6" name="Cloud Callout 5"/>
          <p:cNvSpPr/>
          <p:nvPr/>
        </p:nvSpPr>
        <p:spPr>
          <a:xfrm>
            <a:off x="6624083" y="446568"/>
            <a:ext cx="2371060" cy="1329069"/>
          </a:xfrm>
          <a:prstGeom prst="cloudCallou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Comic Sans MS"/>
              </a:rPr>
              <a:t>Hi</a:t>
            </a:r>
          </a:p>
          <a:p>
            <a:pPr algn="ctr"/>
            <a:r>
              <a:rPr lang="en-US" b="1" dirty="0" smtClean="0">
                <a:solidFill>
                  <a:schemeClr val="bg1"/>
                </a:solidFill>
                <a:latin typeface="Comic Sans MS"/>
              </a:rPr>
              <a:t>I’m Lucky !</a:t>
            </a:r>
          </a:p>
        </p:txBody>
      </p:sp>
    </p:spTree>
    <p:extLst>
      <p:ext uri="{BB962C8B-B14F-4D97-AF65-F5344CB8AC3E}">
        <p14:creationId xmlns:p14="http://schemas.microsoft.com/office/powerpoint/2010/main" val="10985722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rot="1525549">
            <a:off x="8704257" y="2703327"/>
            <a:ext cx="1283072" cy="2005506"/>
          </a:xfrm>
          <a:prstGeom prst="rect">
            <a:avLst/>
          </a:prstGeom>
        </p:spPr>
      </p:pic>
      <p:sp>
        <p:nvSpPr>
          <p:cNvPr id="8" name="Flowchart: Process 7"/>
          <p:cNvSpPr/>
          <p:nvPr/>
        </p:nvSpPr>
        <p:spPr>
          <a:xfrm>
            <a:off x="4146550" y="333375"/>
            <a:ext cx="5095875" cy="5192520"/>
          </a:xfrm>
          <a:prstGeom prst="flowChart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b="1" u="sng" dirty="0">
                <a:solidFill>
                  <a:srgbClr val="000000"/>
                </a:solidFill>
                <a:latin typeface="Comic Sans MS"/>
              </a:rPr>
              <a:t>Text</a:t>
            </a:r>
          </a:p>
          <a:p>
            <a:pPr algn="ctr">
              <a:lnSpc>
                <a:spcPct val="150000"/>
              </a:lnSpc>
            </a:pPr>
            <a:r>
              <a:rPr lang="en-US" b="1" dirty="0">
                <a:solidFill>
                  <a:srgbClr val="000000"/>
                </a:solidFill>
                <a:latin typeface="Comic Sans MS"/>
              </a:rPr>
              <a:t>You actually work with Text everyday. Did you know that when you use your phone or computer keyboard that you are using Text ? You're using it to communicate whether to email friend or to access your favorite website. Even when you're reading subtitles on the television. Text is an essential part of your everyday life and you may not have even noticed.  </a:t>
            </a:r>
          </a:p>
        </p:txBody>
      </p:sp>
      <p:sp>
        <p:nvSpPr>
          <p:cNvPr id="11" name="Striped Right Arrow 10">
            <a:hlinkClick r:id="rId4" action="ppaction://hlinksldjump"/>
          </p:cNvPr>
          <p:cNvSpPr/>
          <p:nvPr/>
        </p:nvSpPr>
        <p:spPr>
          <a:xfrm>
            <a:off x="10185990" y="5380078"/>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2" name="Striped Right Arrow 11">
            <a:hlinkClick r:id="rId5" action="ppaction://hlinksldjump"/>
          </p:cNvPr>
          <p:cNvSpPr/>
          <p:nvPr/>
        </p:nvSpPr>
        <p:spPr>
          <a:xfrm rot="10800000">
            <a:off x="308343" y="5326914"/>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3" name="Cloud Callout 12"/>
          <p:cNvSpPr/>
          <p:nvPr/>
        </p:nvSpPr>
        <p:spPr>
          <a:xfrm>
            <a:off x="9299945" y="329609"/>
            <a:ext cx="2597888" cy="2169040"/>
          </a:xfrm>
          <a:prstGeom prst="cloudCallou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bg1"/>
                </a:solidFill>
                <a:latin typeface="Comic Sans MS" pitchFamily="66" charset="0"/>
              </a:rPr>
              <a:t> </a:t>
            </a:r>
          </a:p>
          <a:p>
            <a:pPr algn="ctr"/>
            <a:r>
              <a:rPr lang="en-US" sz="1400" b="1" dirty="0" smtClean="0">
                <a:solidFill>
                  <a:schemeClr val="bg1"/>
                </a:solidFill>
                <a:latin typeface="Comic Sans MS" pitchFamily="66" charset="0"/>
              </a:rPr>
              <a:t>Did you know People read off of a computer screen slower than they would off paper ?</a:t>
            </a:r>
            <a:endParaRPr lang="en-US" sz="1400" b="1" dirty="0">
              <a:solidFill>
                <a:schemeClr val="bg1"/>
              </a:solidFill>
              <a:latin typeface="Comic Sans MS" pitchFamily="66" charset="0"/>
            </a:endParaRPr>
          </a:p>
        </p:txBody>
      </p:sp>
      <p:sp>
        <p:nvSpPr>
          <p:cNvPr id="10" name="Action Button: Home 9">
            <a:hlinkClick r:id="rId6" action="ppaction://hlinksldjump" highlightClick="1"/>
          </p:cNvPr>
          <p:cNvSpPr/>
          <p:nvPr/>
        </p:nvSpPr>
        <p:spPr>
          <a:xfrm>
            <a:off x="627321" y="233916"/>
            <a:ext cx="1180214" cy="112705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24582440"/>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rot="456193">
            <a:off x="8671030" y="2927497"/>
            <a:ext cx="1283072" cy="2005506"/>
          </a:xfrm>
          <a:prstGeom prst="rect">
            <a:avLst/>
          </a:prstGeom>
        </p:spPr>
      </p:pic>
      <p:sp>
        <p:nvSpPr>
          <p:cNvPr id="8" name="Flowchart: Process 7"/>
          <p:cNvSpPr/>
          <p:nvPr/>
        </p:nvSpPr>
        <p:spPr>
          <a:xfrm>
            <a:off x="3625085" y="450332"/>
            <a:ext cx="5095659" cy="4860925"/>
          </a:xfrm>
          <a:prstGeom prst="flowChart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b="1" u="sng" dirty="0">
                <a:solidFill>
                  <a:srgbClr val="000000"/>
                </a:solidFill>
                <a:latin typeface="Comic Sans MS" pitchFamily="66" charset="0"/>
              </a:rPr>
              <a:t>Text Size Examples</a:t>
            </a:r>
          </a:p>
          <a:p>
            <a:pPr algn="ctr">
              <a:lnSpc>
                <a:spcPct val="150000"/>
              </a:lnSpc>
            </a:pPr>
            <a:r>
              <a:rPr lang="en-US" b="1" u="sng" dirty="0">
                <a:solidFill>
                  <a:srgbClr val="000000"/>
                </a:solidFill>
                <a:latin typeface="Comic Sans MS" pitchFamily="66" charset="0"/>
              </a:rPr>
              <a:t>Arial font (Font Size 12):</a:t>
            </a:r>
            <a:r>
              <a:rPr lang="en-US" b="1" dirty="0">
                <a:solidFill>
                  <a:srgbClr val="000000"/>
                </a:solidFill>
                <a:latin typeface="Comic Sans MS" pitchFamily="66" charset="0"/>
              </a:rPr>
              <a:t> </a:t>
            </a:r>
            <a:r>
              <a:rPr lang="en-US" sz="1100" b="1" dirty="0">
                <a:solidFill>
                  <a:srgbClr val="000000"/>
                </a:solidFill>
                <a:latin typeface="Comic Sans MS" pitchFamily="66" charset="0"/>
              </a:rPr>
              <a:t>One Fish Two Birds Three Dogs One Cat.</a:t>
            </a:r>
            <a:endParaRPr lang="en-US" b="1" dirty="0">
              <a:solidFill>
                <a:srgbClr val="FFFFFF"/>
              </a:solidFill>
              <a:latin typeface="Comic Sans MS" pitchFamily="66" charset="0"/>
            </a:endParaRPr>
          </a:p>
          <a:p>
            <a:pPr algn="ctr">
              <a:lnSpc>
                <a:spcPct val="150000"/>
              </a:lnSpc>
            </a:pPr>
            <a:r>
              <a:rPr lang="en-US" b="1" u="sng" dirty="0">
                <a:solidFill>
                  <a:srgbClr val="000000"/>
                </a:solidFill>
                <a:latin typeface="Comic Sans MS" pitchFamily="66" charset="0"/>
              </a:rPr>
              <a:t>Book </a:t>
            </a:r>
            <a:r>
              <a:rPr lang="en-US" b="1" u="sng" dirty="0" err="1">
                <a:solidFill>
                  <a:srgbClr val="000000"/>
                </a:solidFill>
                <a:latin typeface="Comic Sans MS" pitchFamily="66" charset="0"/>
              </a:rPr>
              <a:t>Antiqua</a:t>
            </a:r>
            <a:r>
              <a:rPr lang="en-US" b="1" u="sng" dirty="0">
                <a:solidFill>
                  <a:srgbClr val="000000"/>
                </a:solidFill>
                <a:latin typeface="Comic Sans MS" pitchFamily="66" charset="0"/>
              </a:rPr>
              <a:t> (Font Size 14):</a:t>
            </a:r>
            <a:r>
              <a:rPr lang="en-US" b="1" dirty="0">
                <a:solidFill>
                  <a:srgbClr val="000000"/>
                </a:solidFill>
                <a:latin typeface="Comic Sans MS" pitchFamily="66" charset="0"/>
              </a:rPr>
              <a:t> </a:t>
            </a:r>
            <a:r>
              <a:rPr lang="en-US" sz="1200" b="1" dirty="0">
                <a:solidFill>
                  <a:srgbClr val="000000"/>
                </a:solidFill>
                <a:latin typeface="Comic Sans MS" pitchFamily="66" charset="0"/>
              </a:rPr>
              <a:t>One Fish Two Birds Three Dogs One Cat. </a:t>
            </a:r>
            <a:endParaRPr lang="en-US" b="1" dirty="0">
              <a:latin typeface="Comic Sans MS" pitchFamily="66" charset="0"/>
            </a:endParaRPr>
          </a:p>
          <a:p>
            <a:pPr algn="ctr">
              <a:lnSpc>
                <a:spcPct val="150000"/>
              </a:lnSpc>
            </a:pPr>
            <a:r>
              <a:rPr lang="en-US" b="1" u="sng" dirty="0">
                <a:solidFill>
                  <a:srgbClr val="000000"/>
                </a:solidFill>
                <a:latin typeface="Comic Sans MS" pitchFamily="66" charset="0"/>
              </a:rPr>
              <a:t>Bookman Old Style (Font Size  16):</a:t>
            </a:r>
            <a:r>
              <a:rPr lang="en-US" b="1" dirty="0">
                <a:solidFill>
                  <a:srgbClr val="FFFFFF"/>
                </a:solidFill>
                <a:latin typeface="Comic Sans MS" pitchFamily="66" charset="0"/>
              </a:rPr>
              <a:t> </a:t>
            </a:r>
            <a:r>
              <a:rPr lang="en-US" sz="1400" b="1" dirty="0">
                <a:solidFill>
                  <a:srgbClr val="000000"/>
                </a:solidFill>
                <a:latin typeface="Comic Sans MS" pitchFamily="66" charset="0"/>
              </a:rPr>
              <a:t>One Fish Two Birds Three Dogs One Cat.</a:t>
            </a:r>
            <a:endParaRPr lang="en-US" sz="1400" b="1" dirty="0">
              <a:solidFill>
                <a:srgbClr val="FFFFFF"/>
              </a:solidFill>
              <a:latin typeface="Comic Sans MS" pitchFamily="66" charset="0"/>
            </a:endParaRPr>
          </a:p>
          <a:p>
            <a:pPr algn="ctr">
              <a:lnSpc>
                <a:spcPct val="150000"/>
              </a:lnSpc>
            </a:pPr>
            <a:r>
              <a:rPr lang="en-US" b="1" u="sng" dirty="0">
                <a:solidFill>
                  <a:srgbClr val="000000"/>
                </a:solidFill>
                <a:latin typeface="Comic Sans MS" pitchFamily="66" charset="0"/>
              </a:rPr>
              <a:t>Georgia (Font Size 18):</a:t>
            </a:r>
            <a:r>
              <a:rPr lang="en-US" b="1" dirty="0">
                <a:solidFill>
                  <a:srgbClr val="000000"/>
                </a:solidFill>
                <a:latin typeface="Comic Sans MS" pitchFamily="66" charset="0"/>
              </a:rPr>
              <a:t> </a:t>
            </a:r>
            <a:r>
              <a:rPr lang="en-US" sz="1600" b="1" dirty="0">
                <a:solidFill>
                  <a:srgbClr val="000000"/>
                </a:solidFill>
                <a:latin typeface="Comic Sans MS" pitchFamily="66" charset="0"/>
              </a:rPr>
              <a:t>One Fish Two Birds Three Dogs One Cat. </a:t>
            </a:r>
            <a:endParaRPr lang="en-US" b="1" dirty="0">
              <a:latin typeface="Comic Sans MS" pitchFamily="66" charset="0"/>
            </a:endParaRPr>
          </a:p>
        </p:txBody>
      </p:sp>
      <p:sp>
        <p:nvSpPr>
          <p:cNvPr id="13" name="Cloud Callout 12"/>
          <p:cNvSpPr/>
          <p:nvPr/>
        </p:nvSpPr>
        <p:spPr>
          <a:xfrm>
            <a:off x="9142090" y="687682"/>
            <a:ext cx="2497293" cy="2009551"/>
          </a:xfrm>
          <a:prstGeom prst="cloudCallou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smtClean="0">
              <a:solidFill>
                <a:schemeClr val="bg1"/>
              </a:solidFill>
            </a:endParaRPr>
          </a:p>
          <a:p>
            <a:pPr algn="ctr"/>
            <a:r>
              <a:rPr lang="en-US" sz="1600" b="1" dirty="0" smtClean="0">
                <a:solidFill>
                  <a:schemeClr val="bg1"/>
                </a:solidFill>
              </a:rPr>
              <a:t>Each sentence is written in a different Font Size to complete the examples.</a:t>
            </a:r>
          </a:p>
          <a:p>
            <a:pPr algn="ctr"/>
            <a:endParaRPr lang="en-US" sz="1600" b="1" dirty="0">
              <a:solidFill>
                <a:schemeClr val="bg1"/>
              </a:solidFill>
            </a:endParaRPr>
          </a:p>
        </p:txBody>
      </p:sp>
      <p:sp>
        <p:nvSpPr>
          <p:cNvPr id="9" name="Action Button: Home 8">
            <a:hlinkClick r:id="rId4" action="ppaction://hlinksldjump" highlightClick="1"/>
          </p:cNvPr>
          <p:cNvSpPr/>
          <p:nvPr/>
        </p:nvSpPr>
        <p:spPr>
          <a:xfrm>
            <a:off x="627321" y="233916"/>
            <a:ext cx="1180214" cy="112705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triped Right Arrow 9">
            <a:hlinkClick r:id="rId5" action="ppaction://hlinksldjump"/>
          </p:cNvPr>
          <p:cNvSpPr/>
          <p:nvPr/>
        </p:nvSpPr>
        <p:spPr>
          <a:xfrm>
            <a:off x="10185990" y="5380078"/>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1" name="Striped Right Arrow 10">
            <a:hlinkClick r:id="rId6" action="ppaction://hlinksldjump"/>
          </p:cNvPr>
          <p:cNvSpPr/>
          <p:nvPr/>
        </p:nvSpPr>
        <p:spPr>
          <a:xfrm rot="10800000">
            <a:off x="308343" y="5326914"/>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346300086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a:off x="414670" y="3257107"/>
            <a:ext cx="1283072" cy="2005506"/>
          </a:xfrm>
          <a:prstGeom prst="rect">
            <a:avLst/>
          </a:prstGeom>
        </p:spPr>
      </p:pic>
      <p:sp>
        <p:nvSpPr>
          <p:cNvPr id="8" name="Flowchart: Process 7"/>
          <p:cNvSpPr/>
          <p:nvPr/>
        </p:nvSpPr>
        <p:spPr>
          <a:xfrm>
            <a:off x="3742043" y="439699"/>
            <a:ext cx="5095659" cy="4860925"/>
          </a:xfrm>
          <a:prstGeom prst="flowChart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b="1" u="sng" dirty="0" smtClean="0">
                <a:solidFill>
                  <a:schemeClr val="tx1"/>
                </a:solidFill>
                <a:latin typeface="Comic Sans MS"/>
              </a:rPr>
              <a:t>Text</a:t>
            </a:r>
          </a:p>
          <a:p>
            <a:pPr algn="ctr">
              <a:lnSpc>
                <a:spcPct val="150000"/>
              </a:lnSpc>
            </a:pPr>
            <a:r>
              <a:rPr lang="en-US" b="1" dirty="0" smtClean="0">
                <a:solidFill>
                  <a:schemeClr val="tx1"/>
                </a:solidFill>
                <a:latin typeface="Comic Sans MS"/>
              </a:rPr>
              <a:t>A computer can only read text as a series of numeric codes. There are two major coding systems that are used today. The first and oldest is ASCII. It is only suitable for display characters' in English and some western languages. The second is Unicode, which allows fonts to be typed in every language in the world !</a:t>
            </a:r>
            <a:endParaRPr lang="en-US" b="1" dirty="0">
              <a:solidFill>
                <a:schemeClr val="tx1"/>
              </a:solidFill>
              <a:latin typeface="Comic Sans MS"/>
            </a:endParaRPr>
          </a:p>
        </p:txBody>
      </p:sp>
      <p:sp>
        <p:nvSpPr>
          <p:cNvPr id="9" name="Action Button: Home 8">
            <a:hlinkClick r:id="rId4" action="ppaction://hlinksldjump" highlightClick="1"/>
          </p:cNvPr>
          <p:cNvSpPr/>
          <p:nvPr/>
        </p:nvSpPr>
        <p:spPr>
          <a:xfrm>
            <a:off x="627321" y="233916"/>
            <a:ext cx="1180214" cy="112705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Striped Right Arrow 9">
            <a:hlinkClick r:id="rId5" action="ppaction://hlinksldjump"/>
          </p:cNvPr>
          <p:cNvSpPr/>
          <p:nvPr/>
        </p:nvSpPr>
        <p:spPr>
          <a:xfrm>
            <a:off x="10185990" y="5380078"/>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1" name="Striped Right Arrow 10">
            <a:hlinkClick r:id="rId6" action="ppaction://hlinksldjump"/>
          </p:cNvPr>
          <p:cNvSpPr/>
          <p:nvPr/>
        </p:nvSpPr>
        <p:spPr>
          <a:xfrm rot="10800000">
            <a:off x="308343" y="5326914"/>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4" name="Cloud Callout 13"/>
          <p:cNvSpPr/>
          <p:nvPr/>
        </p:nvSpPr>
        <p:spPr>
          <a:xfrm>
            <a:off x="1146406" y="1261840"/>
            <a:ext cx="2497293" cy="2009551"/>
          </a:xfrm>
          <a:prstGeom prst="cloudCallou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smtClean="0">
              <a:solidFill>
                <a:schemeClr val="bg1"/>
              </a:solidFill>
              <a:latin typeface="Comic Sans MS" pitchFamily="66" charset="0"/>
            </a:endParaRPr>
          </a:p>
          <a:p>
            <a:pPr algn="ctr"/>
            <a:r>
              <a:rPr lang="en-US" sz="2000" b="1" dirty="0" smtClean="0">
                <a:solidFill>
                  <a:schemeClr val="bg1"/>
                </a:solidFill>
                <a:latin typeface="Comic Sans MS" pitchFamily="66" charset="0"/>
              </a:rPr>
              <a:t>Cool Right !</a:t>
            </a:r>
          </a:p>
          <a:p>
            <a:pPr algn="ctr"/>
            <a:endParaRPr lang="en-US" sz="2000" b="1" dirty="0">
              <a:solidFill>
                <a:schemeClr val="bg1"/>
              </a:solidFill>
              <a:latin typeface="Comic Sans MS" pitchFamily="66" charset="0"/>
            </a:endParaRPr>
          </a:p>
        </p:txBody>
      </p:sp>
    </p:spTree>
    <p:extLst>
      <p:ext uri="{BB962C8B-B14F-4D97-AF65-F5344CB8AC3E}">
        <p14:creationId xmlns:p14="http://schemas.microsoft.com/office/powerpoint/2010/main" val="346300086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a:off x="685979" y="2874335"/>
            <a:ext cx="1283072" cy="2005506"/>
          </a:xfrm>
          <a:prstGeom prst="rect">
            <a:avLst/>
          </a:prstGeom>
        </p:spPr>
      </p:pic>
      <p:sp>
        <p:nvSpPr>
          <p:cNvPr id="8" name="Flowchart: Process 7"/>
          <p:cNvSpPr/>
          <p:nvPr/>
        </p:nvSpPr>
        <p:spPr>
          <a:xfrm>
            <a:off x="3625085" y="450332"/>
            <a:ext cx="5095659" cy="4860925"/>
          </a:xfrm>
          <a:prstGeom prst="flowChart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b="1" u="sng" dirty="0" smtClean="0">
                <a:solidFill>
                  <a:srgbClr val="000000"/>
                </a:solidFill>
                <a:latin typeface="Comic Sans MS"/>
              </a:rPr>
              <a:t>Images</a:t>
            </a:r>
          </a:p>
          <a:p>
            <a:pPr algn="ctr">
              <a:lnSpc>
                <a:spcPct val="150000"/>
              </a:lnSpc>
            </a:pPr>
            <a:r>
              <a:rPr lang="en-US" b="1" dirty="0" smtClean="0">
                <a:solidFill>
                  <a:srgbClr val="000000"/>
                </a:solidFill>
                <a:latin typeface="Comic Sans MS"/>
              </a:rPr>
              <a:t>Images are a fun part of Multimedia. Images are visual information stored in picture form.  You can either create your own Image by drawing it or taking a picture with a camera. Images have the power to grab your attention, and make you feel powerful emotions such as happiness or sadness. It has always been said that images are worth a thousand words. </a:t>
            </a:r>
          </a:p>
        </p:txBody>
      </p:sp>
      <p:sp>
        <p:nvSpPr>
          <p:cNvPr id="9" name="Action Button: Home 8">
            <a:hlinkClick r:id="rId4" action="ppaction://hlinksldjump" highlightClick="1"/>
          </p:cNvPr>
          <p:cNvSpPr/>
          <p:nvPr/>
        </p:nvSpPr>
        <p:spPr>
          <a:xfrm>
            <a:off x="627321" y="233916"/>
            <a:ext cx="1180214" cy="112705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triped Right Arrow 9">
            <a:hlinkClick r:id="rId5" action="ppaction://hlinksldjump"/>
          </p:cNvPr>
          <p:cNvSpPr/>
          <p:nvPr/>
        </p:nvSpPr>
        <p:spPr>
          <a:xfrm>
            <a:off x="10185990" y="5380078"/>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3" name="Striped Right Arrow 12">
            <a:hlinkClick r:id="rId6" action="ppaction://hlinksldjump"/>
          </p:cNvPr>
          <p:cNvSpPr/>
          <p:nvPr/>
        </p:nvSpPr>
        <p:spPr>
          <a:xfrm rot="10800000">
            <a:off x="308343" y="5326914"/>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4" name="Cloud Callout 13"/>
          <p:cNvSpPr/>
          <p:nvPr/>
        </p:nvSpPr>
        <p:spPr>
          <a:xfrm>
            <a:off x="1848156" y="1414131"/>
            <a:ext cx="1671221" cy="1346898"/>
          </a:xfrm>
          <a:prstGeom prst="cloudCallou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smtClean="0">
              <a:solidFill>
                <a:schemeClr val="bg1"/>
              </a:solidFill>
            </a:endParaRPr>
          </a:p>
          <a:p>
            <a:pPr algn="ctr"/>
            <a:r>
              <a:rPr lang="en-US" sz="1600" b="1" dirty="0" smtClean="0">
                <a:solidFill>
                  <a:schemeClr val="bg1"/>
                </a:solidFill>
                <a:latin typeface="Comic Sans MS" pitchFamily="66" charset="0"/>
              </a:rPr>
              <a:t>Say Cheese !</a:t>
            </a:r>
          </a:p>
          <a:p>
            <a:pPr algn="ctr"/>
            <a:endParaRPr lang="en-US" b="1" dirty="0">
              <a:solidFill>
                <a:schemeClr val="bg1"/>
              </a:solidFill>
            </a:endParaRPr>
          </a:p>
        </p:txBody>
      </p:sp>
    </p:spTree>
    <p:extLst>
      <p:ext uri="{BB962C8B-B14F-4D97-AF65-F5344CB8AC3E}">
        <p14:creationId xmlns:p14="http://schemas.microsoft.com/office/powerpoint/2010/main" val="346300086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a:off x="8851783" y="3097618"/>
            <a:ext cx="1283072" cy="2005506"/>
          </a:xfrm>
          <a:prstGeom prst="rect">
            <a:avLst/>
          </a:prstGeom>
        </p:spPr>
      </p:pic>
      <p:sp>
        <p:nvSpPr>
          <p:cNvPr id="8" name="Flowchart: Process 7"/>
          <p:cNvSpPr/>
          <p:nvPr/>
        </p:nvSpPr>
        <p:spPr>
          <a:xfrm>
            <a:off x="3625085" y="450331"/>
            <a:ext cx="5095659" cy="6120589"/>
          </a:xfrm>
          <a:prstGeom prst="flowChart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00" dirty="0" smtClean="0">
              <a:solidFill>
                <a:srgbClr val="000000"/>
              </a:solidFill>
              <a:latin typeface="Comic Sans MS"/>
            </a:endParaRPr>
          </a:p>
          <a:p>
            <a:pPr algn="ctr">
              <a:lnSpc>
                <a:spcPct val="150000"/>
              </a:lnSpc>
            </a:pPr>
            <a:endParaRPr lang="en-US" sz="2000" dirty="0" smtClean="0">
              <a:solidFill>
                <a:srgbClr val="000000"/>
              </a:solidFill>
              <a:latin typeface="Comic Sans MS"/>
            </a:endParaRPr>
          </a:p>
          <a:p>
            <a:pPr algn="ctr">
              <a:lnSpc>
                <a:spcPct val="150000"/>
              </a:lnSpc>
            </a:pPr>
            <a:endParaRPr lang="en-US" sz="2000" dirty="0" smtClean="0">
              <a:solidFill>
                <a:srgbClr val="000000"/>
              </a:solidFill>
              <a:latin typeface="Comic Sans MS"/>
            </a:endParaRPr>
          </a:p>
          <a:p>
            <a:pPr algn="ctr">
              <a:lnSpc>
                <a:spcPct val="150000"/>
              </a:lnSpc>
            </a:pPr>
            <a:endParaRPr lang="en-US" sz="2000" dirty="0" smtClean="0">
              <a:solidFill>
                <a:srgbClr val="000000"/>
              </a:solidFill>
              <a:latin typeface="Comic Sans MS"/>
            </a:endParaRPr>
          </a:p>
          <a:p>
            <a:pPr algn="ctr">
              <a:lnSpc>
                <a:spcPct val="150000"/>
              </a:lnSpc>
            </a:pPr>
            <a:endParaRPr lang="en-US" sz="2000" dirty="0" smtClean="0">
              <a:solidFill>
                <a:srgbClr val="000000"/>
              </a:solidFill>
              <a:latin typeface="Comic Sans MS"/>
            </a:endParaRPr>
          </a:p>
          <a:p>
            <a:pPr algn="ctr">
              <a:lnSpc>
                <a:spcPct val="150000"/>
              </a:lnSpc>
            </a:pPr>
            <a:endParaRPr lang="en-US" sz="2000" dirty="0" smtClean="0">
              <a:solidFill>
                <a:srgbClr val="000000"/>
              </a:solidFill>
              <a:latin typeface="Comic Sans MS"/>
            </a:endParaRPr>
          </a:p>
          <a:p>
            <a:pPr algn="ctr">
              <a:lnSpc>
                <a:spcPct val="150000"/>
              </a:lnSpc>
            </a:pPr>
            <a:endParaRPr lang="en-US" sz="2000" dirty="0" smtClean="0">
              <a:solidFill>
                <a:srgbClr val="000000"/>
              </a:solidFill>
              <a:latin typeface="Comic Sans MS"/>
            </a:endParaRPr>
          </a:p>
        </p:txBody>
      </p:sp>
      <p:pic>
        <p:nvPicPr>
          <p:cNvPr id="9" name="Picture 8" descr="29507-Berlin-1957-Staatliche_Museen,_Ägyptisches_Museum-Brück_&amp;_Sohn_Kunstverlag.jpg"/>
          <p:cNvPicPr>
            <a:picLocks noChangeAspect="1"/>
          </p:cNvPicPr>
          <p:nvPr/>
        </p:nvPicPr>
        <p:blipFill>
          <a:blip r:embed="rId4" cstate="print"/>
          <a:stretch>
            <a:fillRect/>
          </a:stretch>
        </p:blipFill>
        <p:spPr>
          <a:xfrm>
            <a:off x="4114800" y="914400"/>
            <a:ext cx="3997842" cy="5082363"/>
          </a:xfrm>
          <a:prstGeom prst="rect">
            <a:avLst/>
          </a:prstGeom>
        </p:spPr>
      </p:pic>
      <p:sp>
        <p:nvSpPr>
          <p:cNvPr id="11" name="Action Button: Home 10">
            <a:hlinkClick r:id="rId5" action="ppaction://hlinksldjump" highlightClick="1"/>
          </p:cNvPr>
          <p:cNvSpPr/>
          <p:nvPr/>
        </p:nvSpPr>
        <p:spPr>
          <a:xfrm>
            <a:off x="627321" y="233916"/>
            <a:ext cx="1180214" cy="112705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triped Right Arrow 12">
            <a:hlinkClick r:id="rId6" action="ppaction://hlinksldjump"/>
          </p:cNvPr>
          <p:cNvSpPr/>
          <p:nvPr/>
        </p:nvSpPr>
        <p:spPr>
          <a:xfrm>
            <a:off x="10175357" y="5316283"/>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4" name="Striped Right Arrow 13">
            <a:hlinkClick r:id="rId7" action="ppaction://hlinksldjump"/>
          </p:cNvPr>
          <p:cNvSpPr/>
          <p:nvPr/>
        </p:nvSpPr>
        <p:spPr>
          <a:xfrm rot="10800000">
            <a:off x="308343" y="5326914"/>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0" name="Cloud Callout 9"/>
          <p:cNvSpPr/>
          <p:nvPr/>
        </p:nvSpPr>
        <p:spPr>
          <a:xfrm>
            <a:off x="9131457" y="687682"/>
            <a:ext cx="2497293" cy="2009551"/>
          </a:xfrm>
          <a:prstGeom prst="cloudCallou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smtClean="0">
              <a:solidFill>
                <a:schemeClr val="bg1"/>
              </a:solidFill>
              <a:latin typeface="Comic Sans MS" pitchFamily="66" charset="0"/>
            </a:endParaRPr>
          </a:p>
          <a:p>
            <a:pPr algn="ctr"/>
            <a:r>
              <a:rPr lang="en-US" sz="1600" b="1" dirty="0" smtClean="0">
                <a:solidFill>
                  <a:schemeClr val="bg1"/>
                </a:solidFill>
                <a:latin typeface="Comic Sans MS" pitchFamily="66" charset="0"/>
              </a:rPr>
              <a:t>Here are some Image examples. This an Image Drawing.</a:t>
            </a:r>
          </a:p>
          <a:p>
            <a:pPr algn="ctr"/>
            <a:endParaRPr lang="en-US" sz="1600" b="1" dirty="0">
              <a:solidFill>
                <a:schemeClr val="bg1"/>
              </a:solidFill>
              <a:latin typeface="Comic Sans MS" pitchFamily="66" charset="0"/>
            </a:endParaRPr>
          </a:p>
        </p:txBody>
      </p:sp>
    </p:spTree>
    <p:extLst>
      <p:ext uri="{BB962C8B-B14F-4D97-AF65-F5344CB8AC3E}">
        <p14:creationId xmlns:p14="http://schemas.microsoft.com/office/powerpoint/2010/main" val="346300086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rot="2209275">
            <a:off x="8447746" y="2661683"/>
            <a:ext cx="1283072" cy="2005506"/>
          </a:xfrm>
          <a:prstGeom prst="rect">
            <a:avLst/>
          </a:prstGeom>
        </p:spPr>
      </p:pic>
      <p:sp>
        <p:nvSpPr>
          <p:cNvPr id="8" name="Flowchart: Process 7"/>
          <p:cNvSpPr/>
          <p:nvPr/>
        </p:nvSpPr>
        <p:spPr>
          <a:xfrm>
            <a:off x="3370521" y="1371600"/>
            <a:ext cx="5688419" cy="4061638"/>
          </a:xfrm>
          <a:prstGeom prst="flowChart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00" dirty="0" smtClean="0">
              <a:solidFill>
                <a:srgbClr val="000000"/>
              </a:solidFill>
              <a:latin typeface="Comic Sans MS"/>
            </a:endParaRPr>
          </a:p>
          <a:p>
            <a:pPr algn="ctr">
              <a:lnSpc>
                <a:spcPct val="150000"/>
              </a:lnSpc>
            </a:pPr>
            <a:endParaRPr lang="en-US" sz="2000" dirty="0" smtClean="0">
              <a:solidFill>
                <a:srgbClr val="000000"/>
              </a:solidFill>
              <a:latin typeface="Comic Sans MS"/>
            </a:endParaRPr>
          </a:p>
          <a:p>
            <a:pPr algn="ctr">
              <a:lnSpc>
                <a:spcPct val="150000"/>
              </a:lnSpc>
            </a:pPr>
            <a:endParaRPr lang="en-US" sz="2000" dirty="0" smtClean="0">
              <a:solidFill>
                <a:srgbClr val="000000"/>
              </a:solidFill>
              <a:latin typeface="Comic Sans MS"/>
            </a:endParaRPr>
          </a:p>
          <a:p>
            <a:pPr algn="ctr">
              <a:lnSpc>
                <a:spcPct val="150000"/>
              </a:lnSpc>
            </a:pPr>
            <a:endParaRPr lang="en-US" sz="2000" dirty="0" smtClean="0">
              <a:solidFill>
                <a:srgbClr val="000000"/>
              </a:solidFill>
              <a:latin typeface="Comic Sans MS"/>
            </a:endParaRPr>
          </a:p>
          <a:p>
            <a:pPr algn="ctr">
              <a:lnSpc>
                <a:spcPct val="150000"/>
              </a:lnSpc>
            </a:pPr>
            <a:endParaRPr lang="en-US" sz="2000" dirty="0" smtClean="0">
              <a:solidFill>
                <a:srgbClr val="000000"/>
              </a:solidFill>
              <a:latin typeface="Comic Sans MS"/>
            </a:endParaRPr>
          </a:p>
          <a:p>
            <a:pPr algn="ctr">
              <a:lnSpc>
                <a:spcPct val="150000"/>
              </a:lnSpc>
            </a:pPr>
            <a:endParaRPr lang="en-US" sz="2000" dirty="0" smtClean="0">
              <a:solidFill>
                <a:srgbClr val="000000"/>
              </a:solidFill>
              <a:latin typeface="Comic Sans MS"/>
            </a:endParaRPr>
          </a:p>
          <a:p>
            <a:pPr algn="ctr">
              <a:lnSpc>
                <a:spcPct val="150000"/>
              </a:lnSpc>
            </a:pPr>
            <a:endParaRPr lang="en-US" sz="2000" dirty="0" smtClean="0">
              <a:solidFill>
                <a:srgbClr val="000000"/>
              </a:solidFill>
              <a:latin typeface="Comic Sans MS"/>
            </a:endParaRPr>
          </a:p>
        </p:txBody>
      </p:sp>
      <p:pic>
        <p:nvPicPr>
          <p:cNvPr id="10" name="Picture 9" descr="Face_paint_girls.jpg"/>
          <p:cNvPicPr>
            <a:picLocks noChangeAspect="1"/>
          </p:cNvPicPr>
          <p:nvPr/>
        </p:nvPicPr>
        <p:blipFill>
          <a:blip r:embed="rId4" cstate="print"/>
          <a:stretch>
            <a:fillRect/>
          </a:stretch>
        </p:blipFill>
        <p:spPr>
          <a:xfrm>
            <a:off x="3636335" y="1881962"/>
            <a:ext cx="5082364" cy="3168503"/>
          </a:xfrm>
          <a:prstGeom prst="rect">
            <a:avLst/>
          </a:prstGeom>
        </p:spPr>
      </p:pic>
      <p:sp>
        <p:nvSpPr>
          <p:cNvPr id="9" name="Action Button: Home 8">
            <a:hlinkClick r:id="rId5" action="ppaction://hlinksldjump" highlightClick="1"/>
          </p:cNvPr>
          <p:cNvSpPr/>
          <p:nvPr/>
        </p:nvSpPr>
        <p:spPr>
          <a:xfrm>
            <a:off x="627321" y="233916"/>
            <a:ext cx="1180214" cy="112705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triped Right Arrow 10">
            <a:hlinkClick r:id="rId6" action="ppaction://hlinksldjump"/>
          </p:cNvPr>
          <p:cNvSpPr/>
          <p:nvPr/>
        </p:nvSpPr>
        <p:spPr>
          <a:xfrm>
            <a:off x="10037135" y="5401345"/>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3" name="Striped Right Arrow 12">
            <a:hlinkClick r:id="rId7" action="ppaction://hlinksldjump"/>
          </p:cNvPr>
          <p:cNvSpPr/>
          <p:nvPr/>
        </p:nvSpPr>
        <p:spPr>
          <a:xfrm rot="10800000">
            <a:off x="308343" y="5326914"/>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4" name="Cloud Callout 13"/>
          <p:cNvSpPr/>
          <p:nvPr/>
        </p:nvSpPr>
        <p:spPr>
          <a:xfrm>
            <a:off x="9503597" y="336808"/>
            <a:ext cx="2497293" cy="2009551"/>
          </a:xfrm>
          <a:prstGeom prst="cloudCallou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smtClean="0">
              <a:solidFill>
                <a:schemeClr val="bg1"/>
              </a:solidFill>
              <a:latin typeface="Comic Sans MS" pitchFamily="66" charset="0"/>
            </a:endParaRPr>
          </a:p>
          <a:p>
            <a:pPr algn="ctr"/>
            <a:r>
              <a:rPr lang="en-US" sz="1600" b="1" dirty="0" smtClean="0">
                <a:solidFill>
                  <a:schemeClr val="bg1"/>
                </a:solidFill>
                <a:latin typeface="Comic Sans MS" pitchFamily="66" charset="0"/>
              </a:rPr>
              <a:t>Here is another Image example. This is a picture.</a:t>
            </a:r>
          </a:p>
          <a:p>
            <a:pPr algn="ctr"/>
            <a:endParaRPr lang="en-US" sz="1600" b="1" dirty="0">
              <a:solidFill>
                <a:schemeClr val="bg1"/>
              </a:solidFill>
              <a:latin typeface="Comic Sans MS" pitchFamily="66" charset="0"/>
            </a:endParaRPr>
          </a:p>
        </p:txBody>
      </p:sp>
    </p:spTree>
    <p:extLst>
      <p:ext uri="{BB962C8B-B14F-4D97-AF65-F5344CB8AC3E}">
        <p14:creationId xmlns:p14="http://schemas.microsoft.com/office/powerpoint/2010/main" val="346300086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rot="2653503">
            <a:off x="8150035" y="1577162"/>
            <a:ext cx="1283072" cy="2005506"/>
          </a:xfrm>
          <a:prstGeom prst="rect">
            <a:avLst/>
          </a:prstGeom>
        </p:spPr>
      </p:pic>
      <p:sp>
        <p:nvSpPr>
          <p:cNvPr id="8" name="Flowchart: Process 7"/>
          <p:cNvSpPr/>
          <p:nvPr/>
        </p:nvSpPr>
        <p:spPr>
          <a:xfrm>
            <a:off x="3688880" y="492862"/>
            <a:ext cx="5095659" cy="4860925"/>
          </a:xfrm>
          <a:prstGeom prst="flowChart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000" b="1" u="sng" dirty="0" smtClean="0">
                <a:solidFill>
                  <a:srgbClr val="000000"/>
                </a:solidFill>
                <a:latin typeface="Comic Sans MS" pitchFamily="66" charset="0"/>
              </a:rPr>
              <a:t>Images</a:t>
            </a:r>
          </a:p>
          <a:p>
            <a:pPr algn="ctr">
              <a:lnSpc>
                <a:spcPct val="150000"/>
              </a:lnSpc>
            </a:pPr>
            <a:r>
              <a:rPr lang="en-US" sz="2000" b="1" dirty="0" smtClean="0">
                <a:solidFill>
                  <a:srgbClr val="000000"/>
                </a:solidFill>
                <a:latin typeface="Comic Sans MS" pitchFamily="66" charset="0"/>
              </a:rPr>
              <a:t>Not only are pictures considered Images. The navigation buttons that you have utilized are images. Including the “Next” “Back” and “Home” button. Yes even our friend Scrappy is also an Image. Images can be introduced to the computer by two ways. Can you guess what they are ?  </a:t>
            </a:r>
          </a:p>
        </p:txBody>
      </p:sp>
      <p:sp>
        <p:nvSpPr>
          <p:cNvPr id="9" name="Action Button: Home 8">
            <a:hlinkClick r:id="rId4" action="ppaction://hlinksldjump" highlightClick="1"/>
          </p:cNvPr>
          <p:cNvSpPr/>
          <p:nvPr/>
        </p:nvSpPr>
        <p:spPr>
          <a:xfrm>
            <a:off x="627321" y="233916"/>
            <a:ext cx="1180214" cy="112705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triped Right Arrow 9">
            <a:hlinkClick r:id="rId5" action="ppaction://hlinksldjump"/>
          </p:cNvPr>
          <p:cNvSpPr/>
          <p:nvPr/>
        </p:nvSpPr>
        <p:spPr>
          <a:xfrm>
            <a:off x="10185990" y="5380078"/>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1" name="Striped Right Arrow 10">
            <a:hlinkClick r:id="rId6" action="ppaction://hlinksldjump"/>
          </p:cNvPr>
          <p:cNvSpPr/>
          <p:nvPr/>
        </p:nvSpPr>
        <p:spPr>
          <a:xfrm rot="10800000">
            <a:off x="308343" y="5326914"/>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3" name="Cloud Callout 12"/>
          <p:cNvSpPr/>
          <p:nvPr/>
        </p:nvSpPr>
        <p:spPr>
          <a:xfrm>
            <a:off x="9643730" y="786809"/>
            <a:ext cx="1974112" cy="1708404"/>
          </a:xfrm>
          <a:prstGeom prst="cloudCallou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bg1"/>
                </a:solidFill>
                <a:latin typeface="Comic Sans MS" pitchFamily="66" charset="0"/>
              </a:rPr>
              <a:t>I’m also an Image.</a:t>
            </a:r>
            <a:endParaRPr lang="en-US" sz="1600" b="1" dirty="0">
              <a:solidFill>
                <a:schemeClr val="bg1"/>
              </a:solidFill>
              <a:latin typeface="Comic Sans MS" pitchFamily="66" charset="0"/>
            </a:endParaRPr>
          </a:p>
        </p:txBody>
      </p:sp>
    </p:spTree>
    <p:extLst>
      <p:ext uri="{BB962C8B-B14F-4D97-AF65-F5344CB8AC3E}">
        <p14:creationId xmlns:p14="http://schemas.microsoft.com/office/powerpoint/2010/main" val="346300086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rot="2935034">
            <a:off x="7918362" y="315665"/>
            <a:ext cx="1283072" cy="1845914"/>
          </a:xfrm>
          <a:prstGeom prst="rect">
            <a:avLst/>
          </a:prstGeom>
        </p:spPr>
      </p:pic>
      <p:sp>
        <p:nvSpPr>
          <p:cNvPr id="8" name="Flowchart: Process 7"/>
          <p:cNvSpPr/>
          <p:nvPr/>
        </p:nvSpPr>
        <p:spPr>
          <a:xfrm>
            <a:off x="3688880" y="492862"/>
            <a:ext cx="5095659" cy="4860925"/>
          </a:xfrm>
          <a:prstGeom prst="flowChart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000" b="1" u="sng" dirty="0" smtClean="0">
                <a:solidFill>
                  <a:srgbClr val="000000"/>
                </a:solidFill>
                <a:latin typeface="Comic Sans MS"/>
              </a:rPr>
              <a:t>Images</a:t>
            </a:r>
          </a:p>
          <a:p>
            <a:pPr algn="ctr">
              <a:lnSpc>
                <a:spcPct val="150000"/>
              </a:lnSpc>
            </a:pPr>
            <a:r>
              <a:rPr lang="en-US" sz="2000" b="1" dirty="0" smtClean="0">
                <a:solidFill>
                  <a:srgbClr val="000000"/>
                </a:solidFill>
                <a:latin typeface="Comic Sans MS"/>
              </a:rPr>
              <a:t>They are Bitmaps and Vector Images. Bitmaps are a series of colors that use pixels to create an image. They require a lot of memory space to store the image information. Vector images store information on how the image is supposed to be drawn. This can range for small images to larger billboards.</a:t>
            </a:r>
          </a:p>
        </p:txBody>
      </p:sp>
      <p:sp>
        <p:nvSpPr>
          <p:cNvPr id="9" name="Action Button: Home 8">
            <a:hlinkClick r:id="rId4" action="ppaction://hlinksldjump" highlightClick="1"/>
          </p:cNvPr>
          <p:cNvSpPr/>
          <p:nvPr/>
        </p:nvSpPr>
        <p:spPr>
          <a:xfrm>
            <a:off x="627321" y="233916"/>
            <a:ext cx="1180214" cy="112705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triped Right Arrow 9">
            <a:hlinkClick r:id="rId5" action="ppaction://hlinksldjump"/>
          </p:cNvPr>
          <p:cNvSpPr/>
          <p:nvPr/>
        </p:nvSpPr>
        <p:spPr>
          <a:xfrm>
            <a:off x="10164724" y="5231224"/>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1" name="Striped Right Arrow 10">
            <a:hlinkClick r:id="rId6" action="ppaction://hlinksldjump"/>
          </p:cNvPr>
          <p:cNvSpPr/>
          <p:nvPr/>
        </p:nvSpPr>
        <p:spPr>
          <a:xfrm rot="10800000">
            <a:off x="308343" y="5326914"/>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346300086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8" name="Flowchart: Process 7"/>
          <p:cNvSpPr/>
          <p:nvPr/>
        </p:nvSpPr>
        <p:spPr>
          <a:xfrm>
            <a:off x="3688880" y="492862"/>
            <a:ext cx="5095659" cy="4860925"/>
          </a:xfrm>
          <a:prstGeom prst="flowChart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b="1" u="sng" dirty="0" smtClean="0">
              <a:solidFill>
                <a:srgbClr val="000000"/>
              </a:solidFill>
              <a:latin typeface="Comic Sans MS"/>
            </a:endParaRPr>
          </a:p>
          <a:p>
            <a:pPr algn="ctr">
              <a:lnSpc>
                <a:spcPct val="150000"/>
              </a:lnSpc>
            </a:pPr>
            <a:r>
              <a:rPr lang="en-US" b="1" u="sng" dirty="0" smtClean="0">
                <a:solidFill>
                  <a:srgbClr val="000000"/>
                </a:solidFill>
                <a:latin typeface="Comic Sans MS"/>
              </a:rPr>
              <a:t>Audio</a:t>
            </a:r>
          </a:p>
          <a:p>
            <a:pPr algn="ctr">
              <a:lnSpc>
                <a:spcPct val="150000"/>
              </a:lnSpc>
            </a:pPr>
            <a:r>
              <a:rPr lang="en-US" b="1" dirty="0" smtClean="0">
                <a:solidFill>
                  <a:srgbClr val="000000"/>
                </a:solidFill>
                <a:latin typeface="Comic Sans MS"/>
              </a:rPr>
              <a:t>One of my most favorite building blocks of Multimedia is Audio. From random sounds to music, audio can be fun and exciting. Think of your favorite song and how you feel when you hear it. Just like Images audio can effect you in different ways too. This is because hearing along with sight are the two human senses that can be easily manipulated with multimedia. </a:t>
            </a:r>
          </a:p>
          <a:p>
            <a:pPr algn="ctr">
              <a:lnSpc>
                <a:spcPct val="150000"/>
              </a:lnSpc>
            </a:pPr>
            <a:endParaRPr lang="en-US" b="1" dirty="0" smtClean="0">
              <a:solidFill>
                <a:srgbClr val="000000"/>
              </a:solidFill>
              <a:latin typeface="Comic Sans MS"/>
            </a:endParaRPr>
          </a:p>
        </p:txBody>
      </p:sp>
      <p:sp>
        <p:nvSpPr>
          <p:cNvPr id="9" name="Action Button: Home 8">
            <a:hlinkClick r:id="rId3" action="ppaction://hlinksldjump" highlightClick="1"/>
          </p:cNvPr>
          <p:cNvSpPr/>
          <p:nvPr/>
        </p:nvSpPr>
        <p:spPr>
          <a:xfrm>
            <a:off x="627321" y="233916"/>
            <a:ext cx="1180214" cy="112705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triped Right Arrow 9">
            <a:hlinkClick r:id="rId4" action="ppaction://hlinksldjump"/>
          </p:cNvPr>
          <p:cNvSpPr/>
          <p:nvPr/>
        </p:nvSpPr>
        <p:spPr>
          <a:xfrm>
            <a:off x="10185990" y="5273753"/>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1" name="Striped Right Arrow 10">
            <a:hlinkClick r:id="rId5" action="ppaction://hlinksldjump"/>
          </p:cNvPr>
          <p:cNvSpPr/>
          <p:nvPr/>
        </p:nvSpPr>
        <p:spPr>
          <a:xfrm rot="10800000">
            <a:off x="308343" y="5326914"/>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346300086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8" name="Flowchart: Process 7"/>
          <p:cNvSpPr/>
          <p:nvPr/>
        </p:nvSpPr>
        <p:spPr>
          <a:xfrm>
            <a:off x="3667614" y="567290"/>
            <a:ext cx="5095659" cy="4860925"/>
          </a:xfrm>
          <a:prstGeom prst="flowChart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b="1" u="sng" dirty="0" smtClean="0">
              <a:solidFill>
                <a:srgbClr val="000000"/>
              </a:solidFill>
              <a:latin typeface="Comic Sans MS"/>
            </a:endParaRPr>
          </a:p>
          <a:p>
            <a:pPr algn="ctr">
              <a:lnSpc>
                <a:spcPct val="150000"/>
              </a:lnSpc>
            </a:pPr>
            <a:r>
              <a:rPr lang="en-US" b="1" u="sng" dirty="0" smtClean="0">
                <a:solidFill>
                  <a:srgbClr val="000000"/>
                </a:solidFill>
                <a:latin typeface="Comic Sans MS"/>
              </a:rPr>
              <a:t>Audio</a:t>
            </a:r>
          </a:p>
          <a:p>
            <a:pPr algn="ctr">
              <a:lnSpc>
                <a:spcPct val="150000"/>
              </a:lnSpc>
            </a:pPr>
            <a:r>
              <a:rPr lang="en-US" b="1" dirty="0" smtClean="0">
                <a:solidFill>
                  <a:srgbClr val="000000"/>
                </a:solidFill>
                <a:latin typeface="Comic Sans MS"/>
              </a:rPr>
              <a:t>Used in Multimedia, Audio is an important part. A scary movie with cartoon and goofy music wouldn’t be as scary. A sad and emotional scene wouldn't be as sad if happy circus music was playing in the background. The artists who create Multimedia Audio for different projects. Have to make sure that Audio lines up perfectly in their story telling.</a:t>
            </a:r>
          </a:p>
          <a:p>
            <a:pPr algn="ctr">
              <a:lnSpc>
                <a:spcPct val="150000"/>
              </a:lnSpc>
            </a:pPr>
            <a:endParaRPr lang="en-US" b="1" dirty="0" smtClean="0">
              <a:solidFill>
                <a:srgbClr val="000000"/>
              </a:solidFill>
              <a:latin typeface="Comic Sans MS"/>
            </a:endParaRPr>
          </a:p>
        </p:txBody>
      </p:sp>
      <p:sp>
        <p:nvSpPr>
          <p:cNvPr id="9" name="Action Button: Home 8">
            <a:hlinkClick r:id="rId3" action="ppaction://hlinksldjump" highlightClick="1"/>
          </p:cNvPr>
          <p:cNvSpPr/>
          <p:nvPr/>
        </p:nvSpPr>
        <p:spPr>
          <a:xfrm>
            <a:off x="627321" y="233916"/>
            <a:ext cx="1180214" cy="112705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Striped Right Arrow 9">
            <a:hlinkClick r:id="rId4" action="ppaction://hlinksldjump"/>
          </p:cNvPr>
          <p:cNvSpPr/>
          <p:nvPr/>
        </p:nvSpPr>
        <p:spPr>
          <a:xfrm>
            <a:off x="10143461" y="5337548"/>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1" name="Striped Right Arrow 10">
            <a:hlinkClick r:id="rId5" action="ppaction://hlinksldjump"/>
          </p:cNvPr>
          <p:cNvSpPr/>
          <p:nvPr/>
        </p:nvSpPr>
        <p:spPr>
          <a:xfrm rot="10800000">
            <a:off x="308343" y="5326914"/>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346300086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a:off x="3854864" y="3083441"/>
            <a:ext cx="1942096" cy="3039803"/>
          </a:xfrm>
          <a:prstGeom prst="rect">
            <a:avLst/>
          </a:prstGeom>
        </p:spPr>
      </p:pic>
      <p:sp>
        <p:nvSpPr>
          <p:cNvPr id="8" name="Cloud Callout 7"/>
          <p:cNvSpPr/>
          <p:nvPr/>
        </p:nvSpPr>
        <p:spPr>
          <a:xfrm>
            <a:off x="5135524" y="159490"/>
            <a:ext cx="3530011" cy="2700669"/>
          </a:xfrm>
          <a:prstGeom prst="cloudCallou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Comic Sans MS"/>
              </a:rPr>
              <a:t>Nice To Meet </a:t>
            </a:r>
            <a:r>
              <a:rPr lang="en-US" b="1" dirty="0" err="1" smtClean="0">
                <a:solidFill>
                  <a:schemeClr val="bg1"/>
                </a:solidFill>
                <a:latin typeface="Comic Sans MS"/>
              </a:rPr>
              <a:t>Ya</a:t>
            </a:r>
            <a:r>
              <a:rPr lang="en-US" b="1" dirty="0" smtClean="0">
                <a:solidFill>
                  <a:schemeClr val="bg1"/>
                </a:solidFill>
                <a:latin typeface="Comic Sans MS"/>
              </a:rPr>
              <a:t> !</a:t>
            </a:r>
          </a:p>
          <a:p>
            <a:pPr algn="ctr"/>
            <a:endParaRPr lang="en-US" sz="1400" b="1" dirty="0" smtClean="0">
              <a:solidFill>
                <a:schemeClr val="bg1"/>
              </a:solidFill>
              <a:latin typeface="Comic Sans MS"/>
            </a:endParaRPr>
          </a:p>
          <a:p>
            <a:pPr algn="ctr"/>
            <a:r>
              <a:rPr lang="en-US" b="1" dirty="0" smtClean="0">
                <a:solidFill>
                  <a:schemeClr val="bg1"/>
                </a:solidFill>
                <a:latin typeface="Comic Sans MS"/>
              </a:rPr>
              <a:t>Before  we begin. Let’s talk about navigation </a:t>
            </a:r>
            <a:r>
              <a:rPr lang="en-US" sz="1400" b="1" dirty="0" smtClean="0">
                <a:solidFill>
                  <a:schemeClr val="bg1"/>
                </a:solidFill>
                <a:latin typeface="Comic Sans MS"/>
              </a:rPr>
              <a:t>.</a:t>
            </a:r>
          </a:p>
        </p:txBody>
      </p:sp>
      <p:sp>
        <p:nvSpPr>
          <p:cNvPr id="9" name="Vertical Scroll 8"/>
          <p:cNvSpPr/>
          <p:nvPr/>
        </p:nvSpPr>
        <p:spPr>
          <a:xfrm>
            <a:off x="10345479" y="148856"/>
            <a:ext cx="1499191" cy="1679944"/>
          </a:xfrm>
          <a:prstGeom prst="verticalScrol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smtClean="0">
              <a:solidFill>
                <a:schemeClr val="tx1"/>
              </a:solidFill>
              <a:latin typeface="Comic Sans MS"/>
            </a:endParaRPr>
          </a:p>
          <a:p>
            <a:pPr algn="ctr"/>
            <a:r>
              <a:rPr lang="en-US" sz="1400" dirty="0" smtClean="0">
                <a:solidFill>
                  <a:schemeClr val="tx1"/>
                </a:solidFill>
                <a:latin typeface="Comic Sans MS"/>
              </a:rPr>
              <a:t>Click the "Next" Button To Continue.</a:t>
            </a:r>
          </a:p>
          <a:p>
            <a:pPr algn="ctr"/>
            <a:endParaRPr lang="en-US" dirty="0">
              <a:solidFill>
                <a:schemeClr val="tx1"/>
              </a:solidFill>
              <a:latin typeface="Comic Sans MS" pitchFamily="66" charset="0"/>
            </a:endParaRPr>
          </a:p>
        </p:txBody>
      </p:sp>
      <p:sp>
        <p:nvSpPr>
          <p:cNvPr id="10" name="Striped Right Arrow 9">
            <a:hlinkClick r:id="rId4" action="ppaction://hlinksldjump"/>
          </p:cNvPr>
          <p:cNvSpPr/>
          <p:nvPr/>
        </p:nvSpPr>
        <p:spPr>
          <a:xfrm>
            <a:off x="10271050" y="5486402"/>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760367237"/>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rot="803565">
            <a:off x="1623888" y="3308774"/>
            <a:ext cx="1283072" cy="1845914"/>
          </a:xfrm>
          <a:prstGeom prst="rect">
            <a:avLst/>
          </a:prstGeom>
        </p:spPr>
      </p:pic>
      <p:sp>
        <p:nvSpPr>
          <p:cNvPr id="9" name="Cloud Callout 8"/>
          <p:cNvSpPr/>
          <p:nvPr/>
        </p:nvSpPr>
        <p:spPr>
          <a:xfrm>
            <a:off x="2232837" y="925033"/>
            <a:ext cx="2998382" cy="2211573"/>
          </a:xfrm>
          <a:prstGeom prst="cloudCallou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bg1"/>
                </a:solidFill>
                <a:latin typeface="Comic Sans MS"/>
              </a:rPr>
              <a:t>Let’s Have Fun With Audio </a:t>
            </a:r>
            <a:r>
              <a:rPr lang="en-US" sz="1600" b="1" dirty="0" smtClean="0">
                <a:solidFill>
                  <a:schemeClr val="bg1"/>
                </a:solidFill>
                <a:latin typeface="Comic Sans MS"/>
              </a:rPr>
              <a:t>!!!</a:t>
            </a:r>
          </a:p>
        </p:txBody>
      </p:sp>
      <p:sp>
        <p:nvSpPr>
          <p:cNvPr id="20" name="Vertical Scroll 19"/>
          <p:cNvSpPr/>
          <p:nvPr/>
        </p:nvSpPr>
        <p:spPr>
          <a:xfrm>
            <a:off x="10345479" y="148856"/>
            <a:ext cx="1499191" cy="1679944"/>
          </a:xfrm>
          <a:prstGeom prst="verticalScrol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smtClean="0">
              <a:solidFill>
                <a:schemeClr val="tx1"/>
              </a:solidFill>
              <a:latin typeface="Comic Sans MS"/>
            </a:endParaRPr>
          </a:p>
          <a:p>
            <a:pPr algn="ctr"/>
            <a:r>
              <a:rPr lang="en-US" sz="1400" dirty="0" smtClean="0">
                <a:solidFill>
                  <a:schemeClr val="tx1"/>
                </a:solidFill>
                <a:latin typeface="Comic Sans MS"/>
              </a:rPr>
              <a:t>Click the Buttons To Hear Sound.</a:t>
            </a:r>
          </a:p>
          <a:p>
            <a:pPr algn="ctr"/>
            <a:endParaRPr lang="en-US" dirty="0">
              <a:solidFill>
                <a:schemeClr val="tx1"/>
              </a:solidFill>
              <a:latin typeface="Comic Sans MS" pitchFamily="66" charset="0"/>
            </a:endParaRPr>
          </a:p>
        </p:txBody>
      </p:sp>
      <p:sp>
        <p:nvSpPr>
          <p:cNvPr id="21" name="Explosion 1 20">
            <a:hlinkClick r:id="" action="ppaction://noaction">
              <a:snd r:embed="rId4" name="applause.wav"/>
            </a:hlinkClick>
          </p:cNvPr>
          <p:cNvSpPr/>
          <p:nvPr/>
        </p:nvSpPr>
        <p:spPr>
          <a:xfrm>
            <a:off x="5518297" y="478465"/>
            <a:ext cx="1722475" cy="1488558"/>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23" name="Explosion 1 22">
            <a:hlinkClick r:id="" action="ppaction://noaction">
              <a:snd r:embed="rId5" name="arrow.wav"/>
            </a:hlinkClick>
          </p:cNvPr>
          <p:cNvSpPr/>
          <p:nvPr/>
        </p:nvSpPr>
        <p:spPr>
          <a:xfrm>
            <a:off x="7680251" y="524539"/>
            <a:ext cx="1722475" cy="1488558"/>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24" name="Explosion 1 23">
            <a:hlinkClick r:id="" action="ppaction://hlinkshowjump?jump=nextslide">
              <a:snd r:embed="rId6" name="coin.wav"/>
            </a:hlinkClick>
          </p:cNvPr>
          <p:cNvSpPr/>
          <p:nvPr/>
        </p:nvSpPr>
        <p:spPr>
          <a:xfrm>
            <a:off x="5564372" y="2076894"/>
            <a:ext cx="1722475" cy="1488558"/>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3</a:t>
            </a:r>
            <a:endParaRPr lang="en-US" dirty="0"/>
          </a:p>
        </p:txBody>
      </p:sp>
      <p:sp>
        <p:nvSpPr>
          <p:cNvPr id="25" name="Explosion 1 24">
            <a:hlinkClick r:id="" action="ppaction://noaction">
              <a:snd r:embed="rId7" name="camera.wav"/>
            </a:hlinkClick>
          </p:cNvPr>
          <p:cNvSpPr/>
          <p:nvPr/>
        </p:nvSpPr>
        <p:spPr>
          <a:xfrm>
            <a:off x="7829106" y="2119424"/>
            <a:ext cx="1722475" cy="1488558"/>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4</a:t>
            </a:r>
            <a:endParaRPr lang="en-US" dirty="0"/>
          </a:p>
        </p:txBody>
      </p:sp>
      <p:sp>
        <p:nvSpPr>
          <p:cNvPr id="26" name="Explosion 1 25">
            <a:hlinkClick r:id="" action="ppaction://noaction">
              <a:snd r:embed="rId8" name="cashreg.wav"/>
            </a:hlinkClick>
          </p:cNvPr>
          <p:cNvSpPr/>
          <p:nvPr/>
        </p:nvSpPr>
        <p:spPr>
          <a:xfrm>
            <a:off x="5575004" y="3618614"/>
            <a:ext cx="1722475" cy="1488558"/>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sp>
        <p:nvSpPr>
          <p:cNvPr id="27" name="Explosion 1 26">
            <a:hlinkClick r:id="" action="ppaction://noaction">
              <a:snd r:embed="rId9" name="chimes.wav"/>
            </a:hlinkClick>
          </p:cNvPr>
          <p:cNvSpPr/>
          <p:nvPr/>
        </p:nvSpPr>
        <p:spPr>
          <a:xfrm>
            <a:off x="7999227" y="3767470"/>
            <a:ext cx="1722475" cy="1488558"/>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6</a:t>
            </a:r>
            <a:endParaRPr lang="en-US" dirty="0"/>
          </a:p>
        </p:txBody>
      </p:sp>
      <p:sp>
        <p:nvSpPr>
          <p:cNvPr id="28" name="Action Button: Home 27">
            <a:hlinkClick r:id="rId10" action="ppaction://hlinksldjump" highlightClick="1"/>
          </p:cNvPr>
          <p:cNvSpPr/>
          <p:nvPr/>
        </p:nvSpPr>
        <p:spPr>
          <a:xfrm>
            <a:off x="627321" y="233916"/>
            <a:ext cx="1180214" cy="112705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Striped Right Arrow 28">
            <a:hlinkClick r:id="rId11" action="ppaction://hlinksldjump"/>
          </p:cNvPr>
          <p:cNvSpPr/>
          <p:nvPr/>
        </p:nvSpPr>
        <p:spPr>
          <a:xfrm>
            <a:off x="10196623" y="5305650"/>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30" name="Striped Right Arrow 29">
            <a:hlinkClick r:id="rId12" action="ppaction://hlinksldjump"/>
          </p:cNvPr>
          <p:cNvSpPr/>
          <p:nvPr/>
        </p:nvSpPr>
        <p:spPr>
          <a:xfrm rot="10800000">
            <a:off x="308343" y="5326914"/>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346300086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rot="1971261">
            <a:off x="8056587" y="2086029"/>
            <a:ext cx="1283072" cy="1845914"/>
          </a:xfrm>
          <a:prstGeom prst="rect">
            <a:avLst/>
          </a:prstGeom>
        </p:spPr>
      </p:pic>
      <p:sp>
        <p:nvSpPr>
          <p:cNvPr id="8" name="Flowchart: Process 7"/>
          <p:cNvSpPr/>
          <p:nvPr/>
        </p:nvSpPr>
        <p:spPr>
          <a:xfrm>
            <a:off x="3688880" y="492862"/>
            <a:ext cx="5095659" cy="4860925"/>
          </a:xfrm>
          <a:prstGeom prst="flowChart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b="1" u="sng" dirty="0" smtClean="0">
              <a:solidFill>
                <a:srgbClr val="000000"/>
              </a:solidFill>
              <a:latin typeface="Comic Sans MS"/>
            </a:endParaRPr>
          </a:p>
          <a:p>
            <a:pPr algn="ctr">
              <a:lnSpc>
                <a:spcPct val="150000"/>
              </a:lnSpc>
            </a:pPr>
            <a:endParaRPr lang="en-US" b="1" u="sng" dirty="0" smtClean="0">
              <a:solidFill>
                <a:srgbClr val="000000"/>
              </a:solidFill>
              <a:latin typeface="Comic Sans MS"/>
            </a:endParaRPr>
          </a:p>
          <a:p>
            <a:pPr algn="ctr">
              <a:lnSpc>
                <a:spcPct val="150000"/>
              </a:lnSpc>
            </a:pPr>
            <a:r>
              <a:rPr lang="en-US" b="1" u="sng" dirty="0" smtClean="0">
                <a:solidFill>
                  <a:srgbClr val="000000"/>
                </a:solidFill>
                <a:latin typeface="Comic Sans MS"/>
              </a:rPr>
              <a:t>Animation</a:t>
            </a:r>
          </a:p>
          <a:p>
            <a:pPr algn="ctr">
              <a:lnSpc>
                <a:spcPct val="150000"/>
              </a:lnSpc>
            </a:pPr>
            <a:r>
              <a:rPr lang="en-US" b="1" dirty="0" smtClean="0">
                <a:solidFill>
                  <a:srgbClr val="000000"/>
                </a:solidFill>
                <a:latin typeface="Comic Sans MS"/>
              </a:rPr>
              <a:t>As technology gets better every year one of the most exciting aspects of growth is in the Multimedia aspect of Animation. From film studios such as Disney, Pixar, and DreamWorks. Are a few that actively use animation. Though it is not limited to cartoon movies. Animation is the process of making the illusion of motion.</a:t>
            </a:r>
          </a:p>
          <a:p>
            <a:pPr algn="ctr">
              <a:lnSpc>
                <a:spcPct val="150000"/>
              </a:lnSpc>
            </a:pPr>
            <a:endParaRPr lang="en-US" b="1" u="sng" dirty="0" smtClean="0">
              <a:solidFill>
                <a:srgbClr val="000000"/>
              </a:solidFill>
              <a:latin typeface="Comic Sans MS"/>
            </a:endParaRPr>
          </a:p>
          <a:p>
            <a:pPr algn="ctr">
              <a:lnSpc>
                <a:spcPct val="150000"/>
              </a:lnSpc>
            </a:pPr>
            <a:endParaRPr lang="en-US" b="1" u="sng" dirty="0" smtClean="0">
              <a:solidFill>
                <a:srgbClr val="000000"/>
              </a:solidFill>
              <a:latin typeface="Comic Sans MS"/>
            </a:endParaRPr>
          </a:p>
        </p:txBody>
      </p:sp>
      <p:sp>
        <p:nvSpPr>
          <p:cNvPr id="9" name="Action Button: Home 8">
            <a:hlinkClick r:id="rId4" action="ppaction://hlinksldjump" highlightClick="1"/>
          </p:cNvPr>
          <p:cNvSpPr/>
          <p:nvPr/>
        </p:nvSpPr>
        <p:spPr>
          <a:xfrm>
            <a:off x="637954" y="233916"/>
            <a:ext cx="1180214" cy="112705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Striped Right Arrow 9">
            <a:hlinkClick r:id="rId5" action="ppaction://hlinksldjump"/>
          </p:cNvPr>
          <p:cNvSpPr/>
          <p:nvPr/>
        </p:nvSpPr>
        <p:spPr>
          <a:xfrm>
            <a:off x="10185990" y="5380078"/>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1" name="Striped Right Arrow 10">
            <a:hlinkClick r:id="rId6" action="ppaction://hlinksldjump"/>
          </p:cNvPr>
          <p:cNvSpPr/>
          <p:nvPr/>
        </p:nvSpPr>
        <p:spPr>
          <a:xfrm rot="10800000">
            <a:off x="308343" y="5326914"/>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346300086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rot="695353">
            <a:off x="9343127" y="2575127"/>
            <a:ext cx="1283072" cy="1845914"/>
          </a:xfrm>
          <a:prstGeom prst="rect">
            <a:avLst/>
          </a:prstGeom>
        </p:spPr>
      </p:pic>
      <p:sp>
        <p:nvSpPr>
          <p:cNvPr id="8" name="Flowchart: Process 7"/>
          <p:cNvSpPr/>
          <p:nvPr/>
        </p:nvSpPr>
        <p:spPr>
          <a:xfrm>
            <a:off x="3688880" y="492862"/>
            <a:ext cx="5095659" cy="4860925"/>
          </a:xfrm>
          <a:prstGeom prst="flowChart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b="1" u="sng" dirty="0" smtClean="0">
                <a:solidFill>
                  <a:srgbClr val="000000"/>
                </a:solidFill>
                <a:latin typeface="Comic Sans MS"/>
              </a:rPr>
              <a:t>Animation</a:t>
            </a:r>
          </a:p>
          <a:p>
            <a:pPr algn="ctr">
              <a:lnSpc>
                <a:spcPct val="150000"/>
              </a:lnSpc>
            </a:pPr>
            <a:r>
              <a:rPr lang="en-US" b="1" dirty="0" smtClean="0">
                <a:solidFill>
                  <a:srgbClr val="000000"/>
                </a:solidFill>
                <a:latin typeface="Comic Sans MS"/>
              </a:rPr>
              <a:t>Have you ever seen a loading screen ? Whether it was for a game or even a download . Did you know that these are also Animations  ? </a:t>
            </a:r>
          </a:p>
          <a:p>
            <a:pPr algn="ctr">
              <a:lnSpc>
                <a:spcPct val="150000"/>
              </a:lnSpc>
            </a:pPr>
            <a:endParaRPr lang="en-US" sz="2000" u="sng" dirty="0" smtClean="0">
              <a:solidFill>
                <a:srgbClr val="000000"/>
              </a:solidFill>
              <a:latin typeface="Comic Sans MS"/>
            </a:endParaRPr>
          </a:p>
        </p:txBody>
      </p:sp>
      <p:sp>
        <p:nvSpPr>
          <p:cNvPr id="9" name="Action Button: Home 8">
            <a:hlinkClick r:id="rId4" action="ppaction://hlinksldjump" highlightClick="1"/>
          </p:cNvPr>
          <p:cNvSpPr/>
          <p:nvPr/>
        </p:nvSpPr>
        <p:spPr>
          <a:xfrm>
            <a:off x="627321" y="233916"/>
            <a:ext cx="1180214" cy="112705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triped Right Arrow 9">
            <a:hlinkClick r:id="rId5" action="ppaction://hlinksldjump"/>
          </p:cNvPr>
          <p:cNvSpPr/>
          <p:nvPr/>
        </p:nvSpPr>
        <p:spPr>
          <a:xfrm>
            <a:off x="10185990" y="5380078"/>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1" name="Striped Right Arrow 10">
            <a:hlinkClick r:id="rId6" action="ppaction://hlinksldjump"/>
          </p:cNvPr>
          <p:cNvSpPr/>
          <p:nvPr/>
        </p:nvSpPr>
        <p:spPr>
          <a:xfrm rot="10800000">
            <a:off x="308343" y="5326914"/>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346300086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5" cstate="print"/>
          <a:stretch>
            <a:fillRect/>
          </a:stretch>
        </p:blipFill>
        <p:spPr>
          <a:xfrm rot="594302">
            <a:off x="149201" y="3234347"/>
            <a:ext cx="1283072" cy="1845914"/>
          </a:xfrm>
          <a:prstGeom prst="rect">
            <a:avLst/>
          </a:prstGeom>
        </p:spPr>
      </p:pic>
      <p:sp>
        <p:nvSpPr>
          <p:cNvPr id="8" name="Flowchart: Process 7"/>
          <p:cNvSpPr/>
          <p:nvPr/>
        </p:nvSpPr>
        <p:spPr>
          <a:xfrm>
            <a:off x="3869633" y="556657"/>
            <a:ext cx="5095659" cy="4860925"/>
          </a:xfrm>
          <a:prstGeom prst="flowChart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00" u="sng" dirty="0" smtClean="0">
              <a:solidFill>
                <a:srgbClr val="000000"/>
              </a:solidFill>
              <a:latin typeface="Comic Sans MS"/>
            </a:endParaRPr>
          </a:p>
          <a:p>
            <a:pPr algn="ctr">
              <a:lnSpc>
                <a:spcPct val="150000"/>
              </a:lnSpc>
            </a:pPr>
            <a:endParaRPr lang="en-US" sz="2000" u="sng" dirty="0" smtClean="0">
              <a:solidFill>
                <a:srgbClr val="000000"/>
              </a:solidFill>
              <a:latin typeface="Comic Sans MS"/>
            </a:endParaRPr>
          </a:p>
        </p:txBody>
      </p:sp>
      <p:sp>
        <p:nvSpPr>
          <p:cNvPr id="11" name="Cloud Callout 10"/>
          <p:cNvSpPr/>
          <p:nvPr/>
        </p:nvSpPr>
        <p:spPr>
          <a:xfrm>
            <a:off x="1251098" y="1531089"/>
            <a:ext cx="2332075" cy="1839430"/>
          </a:xfrm>
          <a:prstGeom prst="cloudCallou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smtClean="0">
              <a:solidFill>
                <a:schemeClr val="bg1"/>
              </a:solidFill>
            </a:endParaRPr>
          </a:p>
          <a:p>
            <a:pPr algn="ctr"/>
            <a:r>
              <a:rPr lang="en-US" sz="2000" b="1" dirty="0" smtClean="0">
                <a:solidFill>
                  <a:schemeClr val="bg1"/>
                </a:solidFill>
                <a:latin typeface="Comic Sans MS" pitchFamily="66" charset="0"/>
              </a:rPr>
              <a:t>Enjoy this short Animated film !</a:t>
            </a:r>
            <a:endParaRPr lang="en-US" sz="2000" b="1" dirty="0">
              <a:solidFill>
                <a:schemeClr val="bg1"/>
              </a:solidFill>
              <a:latin typeface="Comic Sans MS" pitchFamily="66" charset="0"/>
            </a:endParaRPr>
          </a:p>
        </p:txBody>
      </p:sp>
      <p:sp>
        <p:nvSpPr>
          <p:cNvPr id="12" name="Striped Right Arrow 11">
            <a:hlinkClick r:id="rId6" action="ppaction://hlinksldjump"/>
          </p:cNvPr>
          <p:cNvSpPr/>
          <p:nvPr/>
        </p:nvSpPr>
        <p:spPr>
          <a:xfrm>
            <a:off x="10185990" y="5380078"/>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3" name="Striped Right Arrow 12">
            <a:hlinkClick r:id="rId7" action="ppaction://hlinksldjump"/>
          </p:cNvPr>
          <p:cNvSpPr/>
          <p:nvPr/>
        </p:nvSpPr>
        <p:spPr>
          <a:xfrm rot="10800000">
            <a:off x="308343" y="5326914"/>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4" name="Action Button: Home 13">
            <a:hlinkClick r:id="" action="ppaction://hlinkshowjump?jump=firstslide" highlightClick="1"/>
          </p:cNvPr>
          <p:cNvSpPr/>
          <p:nvPr/>
        </p:nvSpPr>
        <p:spPr>
          <a:xfrm>
            <a:off x="627321" y="233916"/>
            <a:ext cx="1180214" cy="112705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opeye_forPresident_512kb">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3869633" y="556657"/>
            <a:ext cx="5095659" cy="4860925"/>
          </a:xfrm>
          <a:prstGeom prst="rect">
            <a:avLst/>
          </a:prstGeom>
        </p:spPr>
      </p:pic>
      <p:sp>
        <p:nvSpPr>
          <p:cNvPr id="15" name="Vertical Scroll 14"/>
          <p:cNvSpPr/>
          <p:nvPr/>
        </p:nvSpPr>
        <p:spPr>
          <a:xfrm>
            <a:off x="10345479" y="148856"/>
            <a:ext cx="1499191" cy="1679944"/>
          </a:xfrm>
          <a:prstGeom prst="verticalScrol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smtClean="0">
              <a:solidFill>
                <a:schemeClr val="tx1"/>
              </a:solidFill>
              <a:latin typeface="Comic Sans MS"/>
            </a:endParaRPr>
          </a:p>
          <a:p>
            <a:pPr algn="ctr"/>
            <a:r>
              <a:rPr lang="en-US" sz="1400" dirty="0" smtClean="0">
                <a:solidFill>
                  <a:schemeClr val="tx1"/>
                </a:solidFill>
                <a:latin typeface="Comic Sans MS"/>
              </a:rPr>
              <a:t>Click the </a:t>
            </a:r>
            <a:r>
              <a:rPr lang="en-US" sz="1400" dirty="0" smtClean="0">
                <a:solidFill>
                  <a:schemeClr val="tx1"/>
                </a:solidFill>
                <a:latin typeface="Comic Sans MS"/>
              </a:rPr>
              <a:t>“Play" </a:t>
            </a:r>
            <a:r>
              <a:rPr lang="en-US" sz="1400" dirty="0" smtClean="0">
                <a:solidFill>
                  <a:schemeClr val="tx1"/>
                </a:solidFill>
                <a:latin typeface="Comic Sans MS"/>
              </a:rPr>
              <a:t>Button To Continue.</a:t>
            </a:r>
          </a:p>
          <a:p>
            <a:pPr algn="ctr"/>
            <a:endParaRPr lang="en-US" dirty="0">
              <a:solidFill>
                <a:schemeClr val="tx1"/>
              </a:solidFill>
              <a:latin typeface="Comic Sans MS" pitchFamily="66" charset="0"/>
            </a:endParaRPr>
          </a:p>
        </p:txBody>
      </p:sp>
    </p:spTree>
    <p:extLst>
      <p:ext uri="{BB962C8B-B14F-4D97-AF65-F5344CB8AC3E}">
        <p14:creationId xmlns:p14="http://schemas.microsoft.com/office/powerpoint/2010/main" val="346300086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rot="332170">
            <a:off x="794549" y="2925999"/>
            <a:ext cx="1283072" cy="1845914"/>
          </a:xfrm>
          <a:prstGeom prst="rect">
            <a:avLst/>
          </a:prstGeom>
        </p:spPr>
      </p:pic>
      <p:sp>
        <p:nvSpPr>
          <p:cNvPr id="8" name="Flowchart: Process 7"/>
          <p:cNvSpPr/>
          <p:nvPr/>
        </p:nvSpPr>
        <p:spPr>
          <a:xfrm>
            <a:off x="3688880" y="492862"/>
            <a:ext cx="5095659" cy="4860925"/>
          </a:xfrm>
          <a:prstGeom prst="flowChart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b="1" u="sng" dirty="0" smtClean="0">
              <a:solidFill>
                <a:srgbClr val="000000"/>
              </a:solidFill>
              <a:latin typeface="Comic Sans MS"/>
            </a:endParaRPr>
          </a:p>
          <a:p>
            <a:pPr algn="ctr">
              <a:lnSpc>
                <a:spcPct val="150000"/>
              </a:lnSpc>
            </a:pPr>
            <a:r>
              <a:rPr lang="en-US" b="1" u="sng" dirty="0" smtClean="0">
                <a:solidFill>
                  <a:srgbClr val="000000"/>
                </a:solidFill>
                <a:latin typeface="Comic Sans MS"/>
              </a:rPr>
              <a:t>Video</a:t>
            </a:r>
          </a:p>
          <a:p>
            <a:pPr algn="ctr">
              <a:lnSpc>
                <a:spcPct val="150000"/>
              </a:lnSpc>
            </a:pPr>
            <a:r>
              <a:rPr lang="en-US" b="1" dirty="0" smtClean="0">
                <a:solidFill>
                  <a:srgbClr val="000000"/>
                </a:solidFill>
                <a:latin typeface="Comic Sans MS"/>
              </a:rPr>
              <a:t>Another awesome building block of Multimedia is Video. In recent years with the advancement again of technology. Video has become apart of how people connect with each other. Whether it is through video calling or even a good old fashioned movie. Video is no longer controlled by big budgets or heavy cameras.</a:t>
            </a:r>
          </a:p>
          <a:p>
            <a:pPr algn="ctr">
              <a:lnSpc>
                <a:spcPct val="150000"/>
              </a:lnSpc>
            </a:pPr>
            <a:endParaRPr lang="en-US" b="1" u="sng" dirty="0" smtClean="0">
              <a:solidFill>
                <a:srgbClr val="000000"/>
              </a:solidFill>
              <a:latin typeface="Comic Sans MS"/>
            </a:endParaRPr>
          </a:p>
        </p:txBody>
      </p:sp>
      <p:sp>
        <p:nvSpPr>
          <p:cNvPr id="9" name="Action Button: Home 8">
            <a:hlinkClick r:id="rId4" action="ppaction://hlinksldjump" highlightClick="1"/>
          </p:cNvPr>
          <p:cNvSpPr/>
          <p:nvPr/>
        </p:nvSpPr>
        <p:spPr>
          <a:xfrm>
            <a:off x="627321" y="233916"/>
            <a:ext cx="1180214" cy="112705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triped Right Arrow 9">
            <a:hlinkClick r:id="rId5" action="ppaction://hlinksldjump"/>
          </p:cNvPr>
          <p:cNvSpPr/>
          <p:nvPr/>
        </p:nvSpPr>
        <p:spPr>
          <a:xfrm>
            <a:off x="10185990" y="5380078"/>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1" name="Striped Right Arrow 10">
            <a:hlinkClick r:id="rId6" action="ppaction://hlinksldjump"/>
          </p:cNvPr>
          <p:cNvSpPr/>
          <p:nvPr/>
        </p:nvSpPr>
        <p:spPr>
          <a:xfrm rot="10800000">
            <a:off x="329609" y="5518299"/>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346300086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rot="2057757">
            <a:off x="7939630" y="1184665"/>
            <a:ext cx="1283072" cy="1845914"/>
          </a:xfrm>
          <a:prstGeom prst="rect">
            <a:avLst/>
          </a:prstGeom>
        </p:spPr>
      </p:pic>
      <p:sp>
        <p:nvSpPr>
          <p:cNvPr id="8" name="Flowchart: Process 7"/>
          <p:cNvSpPr/>
          <p:nvPr/>
        </p:nvSpPr>
        <p:spPr>
          <a:xfrm>
            <a:off x="3614452" y="865002"/>
            <a:ext cx="5095659" cy="4860925"/>
          </a:xfrm>
          <a:prstGeom prst="flowChart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b="1" u="sng" dirty="0" smtClean="0">
              <a:solidFill>
                <a:srgbClr val="000000"/>
              </a:solidFill>
              <a:latin typeface="Comic Sans MS"/>
            </a:endParaRPr>
          </a:p>
          <a:p>
            <a:pPr algn="ctr">
              <a:lnSpc>
                <a:spcPct val="150000"/>
              </a:lnSpc>
            </a:pPr>
            <a:r>
              <a:rPr lang="en-US" b="1" u="sng" dirty="0" smtClean="0">
                <a:solidFill>
                  <a:srgbClr val="000000"/>
                </a:solidFill>
                <a:latin typeface="Comic Sans MS"/>
              </a:rPr>
              <a:t>Video</a:t>
            </a:r>
          </a:p>
          <a:p>
            <a:pPr algn="ctr">
              <a:lnSpc>
                <a:spcPct val="150000"/>
              </a:lnSpc>
            </a:pPr>
            <a:r>
              <a:rPr lang="en-US" b="1" dirty="0" smtClean="0">
                <a:solidFill>
                  <a:srgbClr val="000000"/>
                </a:solidFill>
                <a:latin typeface="Comic Sans MS"/>
              </a:rPr>
              <a:t>Smart phones have put the power of video into the hands of the people.  With popular websites such as YouTube and </a:t>
            </a:r>
            <a:r>
              <a:rPr lang="en-US" b="1" dirty="0" err="1" smtClean="0">
                <a:solidFill>
                  <a:srgbClr val="000000"/>
                </a:solidFill>
                <a:latin typeface="Comic Sans MS"/>
              </a:rPr>
              <a:t>Vimeo</a:t>
            </a:r>
            <a:r>
              <a:rPr lang="en-US" b="1" dirty="0" smtClean="0">
                <a:solidFill>
                  <a:srgbClr val="000000"/>
                </a:solidFill>
                <a:latin typeface="Comic Sans MS"/>
              </a:rPr>
              <a:t>. You can create your own movies and show your friends, family, and even the world. Like with most of Multimedia building blocks it is important that you have enough memory and save your work. Or it will be lost forever !</a:t>
            </a:r>
          </a:p>
          <a:p>
            <a:pPr algn="ctr">
              <a:lnSpc>
                <a:spcPct val="150000"/>
              </a:lnSpc>
            </a:pPr>
            <a:endParaRPr lang="en-US" b="1" u="sng" dirty="0" smtClean="0">
              <a:solidFill>
                <a:srgbClr val="000000"/>
              </a:solidFill>
              <a:latin typeface="Comic Sans MS"/>
            </a:endParaRPr>
          </a:p>
        </p:txBody>
      </p:sp>
      <p:sp>
        <p:nvSpPr>
          <p:cNvPr id="9" name="Action Button: Home 8">
            <a:hlinkClick r:id="rId4" action="ppaction://hlinksldjump" highlightClick="1"/>
          </p:cNvPr>
          <p:cNvSpPr/>
          <p:nvPr/>
        </p:nvSpPr>
        <p:spPr>
          <a:xfrm>
            <a:off x="627321" y="233916"/>
            <a:ext cx="1180214" cy="112705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triped Right Arrow 9">
            <a:hlinkClick r:id="rId5" action="ppaction://hlinksldjump"/>
          </p:cNvPr>
          <p:cNvSpPr/>
          <p:nvPr/>
        </p:nvSpPr>
        <p:spPr>
          <a:xfrm>
            <a:off x="10185990" y="5380078"/>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1" name="Striped Right Arrow 10">
            <a:hlinkClick r:id="rId6" action="ppaction://hlinksldjump"/>
          </p:cNvPr>
          <p:cNvSpPr/>
          <p:nvPr/>
        </p:nvSpPr>
        <p:spPr>
          <a:xfrm rot="10800000">
            <a:off x="372138" y="5497033"/>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346300086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5" cstate="print"/>
          <a:stretch>
            <a:fillRect/>
          </a:stretch>
        </p:blipFill>
        <p:spPr>
          <a:xfrm>
            <a:off x="3240036" y="565573"/>
            <a:ext cx="1283072" cy="1845914"/>
          </a:xfrm>
          <a:prstGeom prst="rect">
            <a:avLst/>
          </a:prstGeom>
        </p:spPr>
      </p:pic>
      <p:pic>
        <p:nvPicPr>
          <p:cNvPr id="9" name="DaMaS.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6" cstate="print"/>
          <a:stretch>
            <a:fillRect/>
          </a:stretch>
        </p:blipFill>
        <p:spPr>
          <a:xfrm>
            <a:off x="2828260" y="1573619"/>
            <a:ext cx="6539024" cy="3859618"/>
          </a:xfrm>
          <a:prstGeom prst="rect">
            <a:avLst/>
          </a:prstGeom>
        </p:spPr>
      </p:pic>
      <p:sp>
        <p:nvSpPr>
          <p:cNvPr id="10" name="Action Button: Home 9">
            <a:hlinkClick r:id="rId7" action="ppaction://hlinksldjump" highlightClick="1"/>
          </p:cNvPr>
          <p:cNvSpPr/>
          <p:nvPr/>
        </p:nvSpPr>
        <p:spPr>
          <a:xfrm>
            <a:off x="616688" y="233916"/>
            <a:ext cx="1180214" cy="112705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triped Right Arrow 10">
            <a:hlinkClick r:id="rId8" action="ppaction://hlinksldjump"/>
          </p:cNvPr>
          <p:cNvSpPr/>
          <p:nvPr/>
        </p:nvSpPr>
        <p:spPr>
          <a:xfrm>
            <a:off x="10185990" y="5380078"/>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2" name="Striped Right Arrow 11">
            <a:hlinkClick r:id="rId9" action="ppaction://hlinksldjump"/>
          </p:cNvPr>
          <p:cNvSpPr/>
          <p:nvPr/>
        </p:nvSpPr>
        <p:spPr>
          <a:xfrm rot="10800000">
            <a:off x="297710" y="5433239"/>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7" name="Vertical Scroll 6"/>
          <p:cNvSpPr/>
          <p:nvPr/>
        </p:nvSpPr>
        <p:spPr>
          <a:xfrm>
            <a:off x="10345479" y="148856"/>
            <a:ext cx="1499191" cy="1679944"/>
          </a:xfrm>
          <a:prstGeom prst="verticalScrol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smtClean="0">
              <a:solidFill>
                <a:schemeClr val="tx1"/>
              </a:solidFill>
              <a:latin typeface="Comic Sans MS"/>
            </a:endParaRPr>
          </a:p>
          <a:p>
            <a:pPr algn="ctr"/>
            <a:r>
              <a:rPr lang="en-US" sz="1400" dirty="0" smtClean="0">
                <a:solidFill>
                  <a:schemeClr val="tx1"/>
                </a:solidFill>
                <a:latin typeface="Comic Sans MS"/>
              </a:rPr>
              <a:t>Click the </a:t>
            </a:r>
            <a:r>
              <a:rPr lang="en-US" sz="1400" dirty="0" smtClean="0">
                <a:solidFill>
                  <a:schemeClr val="tx1"/>
                </a:solidFill>
                <a:latin typeface="Comic Sans MS"/>
              </a:rPr>
              <a:t>“Play" </a:t>
            </a:r>
            <a:r>
              <a:rPr lang="en-US" sz="1400" dirty="0" smtClean="0">
                <a:solidFill>
                  <a:schemeClr val="tx1"/>
                </a:solidFill>
                <a:latin typeface="Comic Sans MS"/>
              </a:rPr>
              <a:t>Button To Continue.</a:t>
            </a:r>
          </a:p>
          <a:p>
            <a:pPr algn="ctr"/>
            <a:endParaRPr lang="en-US" dirty="0">
              <a:solidFill>
                <a:schemeClr val="tx1"/>
              </a:solidFill>
              <a:latin typeface="Comic Sans MS" pitchFamily="66" charset="0"/>
            </a:endParaRPr>
          </a:p>
        </p:txBody>
      </p:sp>
    </p:spTree>
    <p:extLst>
      <p:ext uri="{BB962C8B-B14F-4D97-AF65-F5344CB8AC3E}">
        <p14:creationId xmlns:p14="http://schemas.microsoft.com/office/powerpoint/2010/main" val="346300086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027"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rot="21267645">
            <a:off x="3388896" y="57617"/>
            <a:ext cx="1283072" cy="1845914"/>
          </a:xfrm>
          <a:prstGeom prst="rect">
            <a:avLst/>
          </a:prstGeom>
        </p:spPr>
      </p:pic>
      <p:sp>
        <p:nvSpPr>
          <p:cNvPr id="8" name="Flowchart: Process 7"/>
          <p:cNvSpPr/>
          <p:nvPr/>
        </p:nvSpPr>
        <p:spPr>
          <a:xfrm>
            <a:off x="3614452" y="865002"/>
            <a:ext cx="5095659" cy="4860925"/>
          </a:xfrm>
          <a:prstGeom prst="flowChart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00" u="sng" dirty="0" smtClean="0">
              <a:solidFill>
                <a:srgbClr val="000000"/>
              </a:solidFill>
              <a:latin typeface="Comic Sans MS"/>
            </a:endParaRPr>
          </a:p>
          <a:p>
            <a:pPr algn="ctr">
              <a:lnSpc>
                <a:spcPct val="150000"/>
              </a:lnSpc>
            </a:pPr>
            <a:r>
              <a:rPr lang="en-US" sz="2000" b="1" u="sng" dirty="0" smtClean="0">
                <a:solidFill>
                  <a:srgbClr val="000000"/>
                </a:solidFill>
                <a:latin typeface="Comic Sans MS"/>
              </a:rPr>
              <a:t>Hardware</a:t>
            </a:r>
          </a:p>
          <a:p>
            <a:pPr algn="ctr">
              <a:lnSpc>
                <a:spcPct val="150000"/>
              </a:lnSpc>
            </a:pPr>
            <a:r>
              <a:rPr lang="en-US" sz="2000" b="1" dirty="0" smtClean="0">
                <a:solidFill>
                  <a:srgbClr val="000000"/>
                </a:solidFill>
                <a:latin typeface="Comic Sans MS"/>
              </a:rPr>
              <a:t>In order to start creating your own Multimedia. You will need some Hardware to get started. Hardware is considered tools or machinery. You may probably already have some Hardware you can use. Look at the list and see.</a:t>
            </a:r>
          </a:p>
          <a:p>
            <a:pPr algn="ctr">
              <a:lnSpc>
                <a:spcPct val="150000"/>
              </a:lnSpc>
            </a:pPr>
            <a:endParaRPr lang="en-US" sz="2000" u="sng" dirty="0" smtClean="0">
              <a:solidFill>
                <a:srgbClr val="000000"/>
              </a:solidFill>
              <a:latin typeface="Comic Sans MS"/>
            </a:endParaRPr>
          </a:p>
        </p:txBody>
      </p:sp>
      <p:sp>
        <p:nvSpPr>
          <p:cNvPr id="9" name="Action Button: Home 8">
            <a:hlinkClick r:id="rId4" action="ppaction://hlinksldjump" highlightClick="1"/>
          </p:cNvPr>
          <p:cNvSpPr/>
          <p:nvPr/>
        </p:nvSpPr>
        <p:spPr>
          <a:xfrm>
            <a:off x="627321" y="233916"/>
            <a:ext cx="1180214" cy="112705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triped Right Arrow 9">
            <a:hlinkClick r:id="rId5" action="ppaction://hlinksldjump"/>
          </p:cNvPr>
          <p:cNvSpPr/>
          <p:nvPr/>
        </p:nvSpPr>
        <p:spPr>
          <a:xfrm>
            <a:off x="10185990" y="5380078"/>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1" name="Striped Right Arrow 10">
            <a:hlinkClick r:id="rId6" action="ppaction://hlinksldjump"/>
          </p:cNvPr>
          <p:cNvSpPr/>
          <p:nvPr/>
        </p:nvSpPr>
        <p:spPr>
          <a:xfrm rot="10800000">
            <a:off x="361506" y="5486402"/>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346300086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rot="452808">
            <a:off x="433042" y="3340671"/>
            <a:ext cx="1283072" cy="1845914"/>
          </a:xfrm>
          <a:prstGeom prst="rect">
            <a:avLst/>
          </a:prstGeom>
        </p:spPr>
      </p:pic>
      <p:sp>
        <p:nvSpPr>
          <p:cNvPr id="8" name="Flowchart: Process 7"/>
          <p:cNvSpPr/>
          <p:nvPr/>
        </p:nvSpPr>
        <p:spPr>
          <a:xfrm>
            <a:off x="3688880" y="492862"/>
            <a:ext cx="5095659" cy="4860925"/>
          </a:xfrm>
          <a:prstGeom prst="flowChart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ctr">
              <a:lnSpc>
                <a:spcPct val="150000"/>
              </a:lnSpc>
            </a:pPr>
            <a:endParaRPr lang="en-US" b="1" u="sng" dirty="0" smtClean="0">
              <a:solidFill>
                <a:srgbClr val="000000"/>
              </a:solidFill>
              <a:latin typeface="Comic Sans MS"/>
            </a:endParaRPr>
          </a:p>
          <a:p>
            <a:pPr marL="457200" indent="-457200" algn="ctr">
              <a:lnSpc>
                <a:spcPct val="150000"/>
              </a:lnSpc>
            </a:pPr>
            <a:endParaRPr lang="en-US" b="1" u="sng" dirty="0" smtClean="0">
              <a:solidFill>
                <a:srgbClr val="000000"/>
              </a:solidFill>
              <a:latin typeface="Comic Sans MS"/>
            </a:endParaRPr>
          </a:p>
          <a:p>
            <a:pPr marL="457200" indent="-457200" algn="ctr">
              <a:lnSpc>
                <a:spcPct val="150000"/>
              </a:lnSpc>
            </a:pPr>
            <a:r>
              <a:rPr lang="en-US" b="1" u="sng" dirty="0" smtClean="0">
                <a:solidFill>
                  <a:srgbClr val="000000"/>
                </a:solidFill>
                <a:latin typeface="Comic Sans MS"/>
              </a:rPr>
              <a:t>Hardware</a:t>
            </a:r>
          </a:p>
          <a:p>
            <a:pPr marL="457200" indent="-457200" algn="ctr">
              <a:lnSpc>
                <a:spcPct val="150000"/>
              </a:lnSpc>
            </a:pPr>
            <a:r>
              <a:rPr lang="en-US" b="1" dirty="0" smtClean="0">
                <a:solidFill>
                  <a:srgbClr val="000000"/>
                </a:solidFill>
                <a:latin typeface="Comic Sans MS"/>
              </a:rPr>
              <a:t>Here are some basic pieces of hardware that you can buy that way you can start creating Multimedia too.</a:t>
            </a:r>
          </a:p>
          <a:p>
            <a:pPr marL="457200" indent="-457200" algn="ctr">
              <a:lnSpc>
                <a:spcPct val="150000"/>
              </a:lnSpc>
            </a:pPr>
            <a:endParaRPr lang="en-US" b="1" dirty="0" smtClean="0">
              <a:solidFill>
                <a:srgbClr val="000000"/>
              </a:solidFill>
              <a:latin typeface="Comic Sans MS"/>
            </a:endParaRPr>
          </a:p>
          <a:p>
            <a:pPr marL="457200" indent="-457200">
              <a:lnSpc>
                <a:spcPct val="150000"/>
              </a:lnSpc>
              <a:buFont typeface="+mj-lt"/>
              <a:buAutoNum type="arabicPeriod"/>
            </a:pPr>
            <a:r>
              <a:rPr lang="en-US" b="1" dirty="0" smtClean="0">
                <a:solidFill>
                  <a:srgbClr val="000000"/>
                </a:solidFill>
                <a:latin typeface="Comic Sans MS"/>
              </a:rPr>
              <a:t>Desktop Computer</a:t>
            </a:r>
          </a:p>
          <a:p>
            <a:pPr marL="457200" indent="-457200">
              <a:lnSpc>
                <a:spcPct val="150000"/>
              </a:lnSpc>
              <a:buFont typeface="+mj-lt"/>
              <a:buAutoNum type="arabicPeriod"/>
            </a:pPr>
            <a:r>
              <a:rPr lang="en-US" b="1" dirty="0" smtClean="0">
                <a:solidFill>
                  <a:srgbClr val="000000"/>
                </a:solidFill>
                <a:latin typeface="Comic Sans MS"/>
              </a:rPr>
              <a:t>Laptop</a:t>
            </a:r>
          </a:p>
          <a:p>
            <a:pPr marL="457200" indent="-457200">
              <a:lnSpc>
                <a:spcPct val="150000"/>
              </a:lnSpc>
              <a:buFont typeface="+mj-lt"/>
              <a:buAutoNum type="arabicPeriod"/>
            </a:pPr>
            <a:r>
              <a:rPr lang="en-US" b="1" dirty="0" smtClean="0">
                <a:solidFill>
                  <a:srgbClr val="000000"/>
                </a:solidFill>
                <a:latin typeface="Comic Sans MS"/>
              </a:rPr>
              <a:t>I pad or Tablet</a:t>
            </a:r>
          </a:p>
          <a:p>
            <a:pPr marL="457200" indent="-457200">
              <a:lnSpc>
                <a:spcPct val="150000"/>
              </a:lnSpc>
              <a:buFont typeface="+mj-lt"/>
              <a:buAutoNum type="arabicPeriod"/>
            </a:pPr>
            <a:r>
              <a:rPr lang="en-US" b="1" dirty="0" smtClean="0">
                <a:solidFill>
                  <a:srgbClr val="000000"/>
                </a:solidFill>
                <a:latin typeface="Comic Sans MS"/>
              </a:rPr>
              <a:t>Smart Phone</a:t>
            </a:r>
          </a:p>
          <a:p>
            <a:pPr marL="457200" indent="-457200" algn="ctr">
              <a:lnSpc>
                <a:spcPct val="150000"/>
              </a:lnSpc>
            </a:pPr>
            <a:endParaRPr lang="en-US" b="1" dirty="0" smtClean="0">
              <a:solidFill>
                <a:srgbClr val="000000"/>
              </a:solidFill>
              <a:latin typeface="Comic Sans MS"/>
            </a:endParaRPr>
          </a:p>
          <a:p>
            <a:pPr marL="457200" indent="-457200" algn="ctr">
              <a:lnSpc>
                <a:spcPct val="150000"/>
              </a:lnSpc>
            </a:pPr>
            <a:endParaRPr lang="en-US" b="1" u="sng" dirty="0" smtClean="0">
              <a:solidFill>
                <a:srgbClr val="000000"/>
              </a:solidFill>
              <a:latin typeface="Comic Sans MS"/>
            </a:endParaRPr>
          </a:p>
          <a:p>
            <a:pPr marL="457200" indent="-457200" algn="ctr">
              <a:lnSpc>
                <a:spcPct val="150000"/>
              </a:lnSpc>
            </a:pPr>
            <a:endParaRPr lang="en-US" b="1" u="sng" dirty="0" smtClean="0">
              <a:solidFill>
                <a:srgbClr val="000000"/>
              </a:solidFill>
              <a:latin typeface="Comic Sans MS"/>
            </a:endParaRPr>
          </a:p>
        </p:txBody>
      </p:sp>
      <p:sp>
        <p:nvSpPr>
          <p:cNvPr id="10" name="Cloud Callout 9"/>
          <p:cNvSpPr/>
          <p:nvPr/>
        </p:nvSpPr>
        <p:spPr>
          <a:xfrm>
            <a:off x="1329070" y="1520456"/>
            <a:ext cx="2126512" cy="1690579"/>
          </a:xfrm>
          <a:prstGeom prst="cloudCallou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bg1"/>
                </a:solidFill>
                <a:latin typeface="Comic Sans MS" pitchFamily="66" charset="0"/>
              </a:rPr>
              <a:t>You can create Multimedia Too !!</a:t>
            </a:r>
            <a:endParaRPr lang="en-US" sz="1200" b="1" dirty="0" smtClean="0">
              <a:solidFill>
                <a:schemeClr val="bg1"/>
              </a:solidFill>
              <a:latin typeface="Comic Sans MS" pitchFamily="66" charset="0"/>
            </a:endParaRPr>
          </a:p>
        </p:txBody>
      </p:sp>
      <p:sp>
        <p:nvSpPr>
          <p:cNvPr id="11" name="Action Button: Home 10">
            <a:hlinkClick r:id="rId4" action="ppaction://hlinksldjump" highlightClick="1"/>
          </p:cNvPr>
          <p:cNvSpPr/>
          <p:nvPr/>
        </p:nvSpPr>
        <p:spPr>
          <a:xfrm>
            <a:off x="627321" y="233916"/>
            <a:ext cx="1180214" cy="112705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triped Right Arrow 11">
            <a:hlinkClick r:id="rId5" action="ppaction://hlinksldjump"/>
          </p:cNvPr>
          <p:cNvSpPr/>
          <p:nvPr/>
        </p:nvSpPr>
        <p:spPr>
          <a:xfrm>
            <a:off x="10185990" y="5380078"/>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3" name="Striped Right Arrow 12">
            <a:hlinkClick r:id="rId6" action="ppaction://hlinksldjump"/>
          </p:cNvPr>
          <p:cNvSpPr/>
          <p:nvPr/>
        </p:nvSpPr>
        <p:spPr>
          <a:xfrm rot="10800000">
            <a:off x="308343" y="5326914"/>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346300086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rot="2674267">
            <a:off x="8141648" y="2383740"/>
            <a:ext cx="1283072" cy="1845914"/>
          </a:xfrm>
          <a:prstGeom prst="rect">
            <a:avLst/>
          </a:prstGeom>
        </p:spPr>
      </p:pic>
      <p:sp>
        <p:nvSpPr>
          <p:cNvPr id="8" name="Flowchart: Process 7"/>
          <p:cNvSpPr/>
          <p:nvPr/>
        </p:nvSpPr>
        <p:spPr>
          <a:xfrm>
            <a:off x="3688880" y="492862"/>
            <a:ext cx="5095659" cy="4860925"/>
          </a:xfrm>
          <a:prstGeom prst="flowChart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b="1" u="sng" dirty="0" smtClean="0">
              <a:solidFill>
                <a:srgbClr val="000000"/>
              </a:solidFill>
              <a:latin typeface="Comic Sans MS"/>
            </a:endParaRPr>
          </a:p>
          <a:p>
            <a:pPr algn="ctr">
              <a:lnSpc>
                <a:spcPct val="150000"/>
              </a:lnSpc>
            </a:pPr>
            <a:endParaRPr lang="en-US" b="1" u="sng" dirty="0" smtClean="0">
              <a:solidFill>
                <a:srgbClr val="000000"/>
              </a:solidFill>
              <a:latin typeface="Comic Sans MS"/>
            </a:endParaRPr>
          </a:p>
          <a:p>
            <a:pPr algn="ctr">
              <a:lnSpc>
                <a:spcPct val="150000"/>
              </a:lnSpc>
            </a:pPr>
            <a:endParaRPr lang="en-US" b="1" u="sng" dirty="0" smtClean="0">
              <a:solidFill>
                <a:srgbClr val="000000"/>
              </a:solidFill>
              <a:latin typeface="Comic Sans MS"/>
            </a:endParaRPr>
          </a:p>
          <a:p>
            <a:pPr algn="ctr">
              <a:lnSpc>
                <a:spcPct val="150000"/>
              </a:lnSpc>
            </a:pPr>
            <a:r>
              <a:rPr lang="en-US" b="1" u="sng" dirty="0" smtClean="0">
                <a:solidFill>
                  <a:srgbClr val="000000"/>
                </a:solidFill>
                <a:latin typeface="Comic Sans MS"/>
              </a:rPr>
              <a:t>Hardware</a:t>
            </a:r>
          </a:p>
          <a:p>
            <a:pPr algn="ctr">
              <a:lnSpc>
                <a:spcPct val="150000"/>
              </a:lnSpc>
            </a:pPr>
            <a:r>
              <a:rPr lang="en-US" b="1" dirty="0" smtClean="0">
                <a:solidFill>
                  <a:srgbClr val="000000"/>
                </a:solidFill>
                <a:latin typeface="Comic Sans MS"/>
              </a:rPr>
              <a:t>This is a list of some more intermediate Hardware pieces you can use.</a:t>
            </a:r>
          </a:p>
          <a:p>
            <a:pPr algn="ctr">
              <a:lnSpc>
                <a:spcPct val="150000"/>
              </a:lnSpc>
            </a:pPr>
            <a:endParaRPr lang="en-US" b="1" dirty="0" smtClean="0">
              <a:solidFill>
                <a:srgbClr val="000000"/>
              </a:solidFill>
              <a:latin typeface="Comic Sans MS"/>
            </a:endParaRPr>
          </a:p>
          <a:p>
            <a:pPr marL="457200" indent="-457200">
              <a:lnSpc>
                <a:spcPct val="150000"/>
              </a:lnSpc>
              <a:buFont typeface="+mj-lt"/>
              <a:buAutoNum type="arabicPeriod"/>
            </a:pPr>
            <a:r>
              <a:rPr lang="en-US" b="1" dirty="0" smtClean="0">
                <a:solidFill>
                  <a:srgbClr val="000000"/>
                </a:solidFill>
                <a:latin typeface="Comic Sans MS"/>
              </a:rPr>
              <a:t>Microphone</a:t>
            </a:r>
          </a:p>
          <a:p>
            <a:pPr marL="457200" indent="-457200">
              <a:lnSpc>
                <a:spcPct val="150000"/>
              </a:lnSpc>
              <a:buFont typeface="+mj-lt"/>
              <a:buAutoNum type="arabicPeriod"/>
            </a:pPr>
            <a:r>
              <a:rPr lang="en-US" b="1" dirty="0" smtClean="0">
                <a:solidFill>
                  <a:srgbClr val="000000"/>
                </a:solidFill>
                <a:latin typeface="Comic Sans MS"/>
              </a:rPr>
              <a:t>Camera</a:t>
            </a:r>
          </a:p>
          <a:p>
            <a:pPr marL="457200" indent="-457200">
              <a:lnSpc>
                <a:spcPct val="150000"/>
              </a:lnSpc>
              <a:buFont typeface="+mj-lt"/>
              <a:buAutoNum type="arabicPeriod"/>
            </a:pPr>
            <a:r>
              <a:rPr lang="en-US" b="1" dirty="0" smtClean="0">
                <a:solidFill>
                  <a:srgbClr val="000000"/>
                </a:solidFill>
                <a:latin typeface="Comic Sans MS"/>
              </a:rPr>
              <a:t>Headphones</a:t>
            </a:r>
          </a:p>
          <a:p>
            <a:pPr marL="457200" indent="-457200">
              <a:lnSpc>
                <a:spcPct val="150000"/>
              </a:lnSpc>
              <a:buFont typeface="+mj-lt"/>
              <a:buAutoNum type="arabicPeriod"/>
            </a:pPr>
            <a:r>
              <a:rPr lang="en-US" b="1" dirty="0" smtClean="0">
                <a:solidFill>
                  <a:srgbClr val="000000"/>
                </a:solidFill>
                <a:latin typeface="Comic Sans MS"/>
              </a:rPr>
              <a:t>Speakers</a:t>
            </a:r>
          </a:p>
          <a:p>
            <a:pPr marL="457200" indent="-457200">
              <a:lnSpc>
                <a:spcPct val="150000"/>
              </a:lnSpc>
              <a:buFont typeface="+mj-lt"/>
              <a:buAutoNum type="arabicPeriod"/>
            </a:pPr>
            <a:endParaRPr lang="en-US" b="1" dirty="0" smtClean="0">
              <a:solidFill>
                <a:srgbClr val="000000"/>
              </a:solidFill>
              <a:latin typeface="Comic Sans MS"/>
            </a:endParaRPr>
          </a:p>
          <a:p>
            <a:pPr marL="457200" indent="-457200">
              <a:lnSpc>
                <a:spcPct val="150000"/>
              </a:lnSpc>
              <a:buFont typeface="+mj-lt"/>
              <a:buAutoNum type="arabicPeriod"/>
            </a:pPr>
            <a:endParaRPr lang="en-US" b="1" dirty="0" smtClean="0">
              <a:solidFill>
                <a:srgbClr val="000000"/>
              </a:solidFill>
              <a:latin typeface="Comic Sans MS"/>
            </a:endParaRPr>
          </a:p>
          <a:p>
            <a:pPr marL="457200" indent="-457200">
              <a:lnSpc>
                <a:spcPct val="150000"/>
              </a:lnSpc>
              <a:buFont typeface="+mj-lt"/>
              <a:buAutoNum type="arabicPeriod"/>
            </a:pPr>
            <a:endParaRPr lang="en-US" b="1" dirty="0" smtClean="0">
              <a:solidFill>
                <a:srgbClr val="000000"/>
              </a:solidFill>
              <a:latin typeface="Comic Sans MS"/>
            </a:endParaRPr>
          </a:p>
          <a:p>
            <a:pPr algn="ctr">
              <a:lnSpc>
                <a:spcPct val="150000"/>
              </a:lnSpc>
            </a:pPr>
            <a:endParaRPr lang="en-US" b="1" dirty="0" smtClean="0">
              <a:solidFill>
                <a:srgbClr val="000000"/>
              </a:solidFill>
              <a:latin typeface="Comic Sans MS"/>
            </a:endParaRPr>
          </a:p>
          <a:p>
            <a:pPr algn="ctr">
              <a:lnSpc>
                <a:spcPct val="150000"/>
              </a:lnSpc>
            </a:pPr>
            <a:endParaRPr lang="en-US" b="1" dirty="0" smtClean="0">
              <a:solidFill>
                <a:srgbClr val="000000"/>
              </a:solidFill>
              <a:latin typeface="Comic Sans MS"/>
            </a:endParaRPr>
          </a:p>
          <a:p>
            <a:pPr algn="ctr">
              <a:lnSpc>
                <a:spcPct val="150000"/>
              </a:lnSpc>
            </a:pPr>
            <a:endParaRPr lang="en-US" b="1" u="sng" dirty="0" smtClean="0">
              <a:solidFill>
                <a:srgbClr val="000000"/>
              </a:solidFill>
              <a:latin typeface="Comic Sans MS"/>
            </a:endParaRPr>
          </a:p>
        </p:txBody>
      </p:sp>
      <p:sp>
        <p:nvSpPr>
          <p:cNvPr id="9" name="Action Button: Home 8">
            <a:hlinkClick r:id="rId4" action="ppaction://hlinksldjump" highlightClick="1"/>
          </p:cNvPr>
          <p:cNvSpPr/>
          <p:nvPr/>
        </p:nvSpPr>
        <p:spPr>
          <a:xfrm>
            <a:off x="627321" y="233916"/>
            <a:ext cx="1180214" cy="112705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triped Right Arrow 9">
            <a:hlinkClick r:id="rId5" action="ppaction://hlinksldjump"/>
          </p:cNvPr>
          <p:cNvSpPr/>
          <p:nvPr/>
        </p:nvSpPr>
        <p:spPr>
          <a:xfrm>
            <a:off x="10185990" y="5380078"/>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1" name="Striped Right Arrow 10">
            <a:hlinkClick r:id="rId6" action="ppaction://hlinksldjump"/>
          </p:cNvPr>
          <p:cNvSpPr/>
          <p:nvPr/>
        </p:nvSpPr>
        <p:spPr>
          <a:xfrm rot="10800000">
            <a:off x="308343" y="5316281"/>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346300086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a:off x="3253563" y="3113751"/>
            <a:ext cx="2067368" cy="3235880"/>
          </a:xfrm>
          <a:prstGeom prst="rect">
            <a:avLst/>
          </a:prstGeom>
        </p:spPr>
      </p:pic>
      <p:sp>
        <p:nvSpPr>
          <p:cNvPr id="8" name="Vertical Scroll 7"/>
          <p:cNvSpPr/>
          <p:nvPr/>
        </p:nvSpPr>
        <p:spPr>
          <a:xfrm>
            <a:off x="10345479" y="148856"/>
            <a:ext cx="1499191" cy="1679944"/>
          </a:xfrm>
          <a:prstGeom prst="verticalScrol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smtClean="0">
              <a:solidFill>
                <a:schemeClr val="tx1"/>
              </a:solidFill>
              <a:latin typeface="Comic Sans MS"/>
            </a:endParaRPr>
          </a:p>
          <a:p>
            <a:pPr algn="ctr"/>
            <a:r>
              <a:rPr lang="en-US" sz="1400" dirty="0" smtClean="0">
                <a:solidFill>
                  <a:schemeClr val="tx1"/>
                </a:solidFill>
                <a:latin typeface="Comic Sans MS"/>
              </a:rPr>
              <a:t>Click the "Next" Button To Continue.</a:t>
            </a:r>
          </a:p>
          <a:p>
            <a:pPr algn="ctr"/>
            <a:endParaRPr lang="en-US" dirty="0">
              <a:solidFill>
                <a:schemeClr val="tx1"/>
              </a:solidFill>
              <a:latin typeface="Comic Sans MS" pitchFamily="66" charset="0"/>
            </a:endParaRPr>
          </a:p>
        </p:txBody>
      </p:sp>
      <p:sp>
        <p:nvSpPr>
          <p:cNvPr id="9" name="Cloud Callout 8"/>
          <p:cNvSpPr/>
          <p:nvPr/>
        </p:nvSpPr>
        <p:spPr>
          <a:xfrm>
            <a:off x="5146157" y="159489"/>
            <a:ext cx="4125434" cy="3476845"/>
          </a:xfrm>
          <a:prstGeom prst="cloudCallou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smtClean="0">
              <a:solidFill>
                <a:schemeClr val="bg1"/>
              </a:solidFill>
              <a:latin typeface="Comic Sans MS"/>
            </a:endParaRPr>
          </a:p>
          <a:p>
            <a:pPr algn="ctr"/>
            <a:r>
              <a:rPr lang="en-US" sz="2000" b="1" dirty="0" smtClean="0">
                <a:solidFill>
                  <a:schemeClr val="bg1"/>
                </a:solidFill>
                <a:latin typeface="Comic Sans MS"/>
              </a:rPr>
              <a:t>Use the “Right" Button to move foreword. Use the “Left" button to see previous slide. The "Home" button will take you to the index screen.</a:t>
            </a:r>
            <a:r>
              <a:rPr lang="en-US" b="1" dirty="0" smtClean="0">
                <a:solidFill>
                  <a:srgbClr val="000000"/>
                </a:solidFill>
                <a:latin typeface="Comic Sans MS"/>
              </a:rPr>
              <a:t>  </a:t>
            </a:r>
            <a:endParaRPr lang="en-US" b="1" dirty="0">
              <a:solidFill>
                <a:srgbClr val="FFFFFF"/>
              </a:solidFill>
              <a:latin typeface="Comic Sans MS"/>
            </a:endParaRPr>
          </a:p>
        </p:txBody>
      </p:sp>
      <p:sp>
        <p:nvSpPr>
          <p:cNvPr id="10" name="Striped Right Arrow 9">
            <a:hlinkClick r:id="rId4" action="ppaction://hlinksldjump" highlightClick="1"/>
          </p:cNvPr>
          <p:cNvSpPr/>
          <p:nvPr/>
        </p:nvSpPr>
        <p:spPr>
          <a:xfrm>
            <a:off x="10249785" y="5348179"/>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3" name="Action Button: Home 12">
            <a:hlinkClick r:id="rId4" action="ppaction://hlinksldjump" highlightClick="1"/>
          </p:cNvPr>
          <p:cNvSpPr/>
          <p:nvPr/>
        </p:nvSpPr>
        <p:spPr>
          <a:xfrm>
            <a:off x="287078" y="223283"/>
            <a:ext cx="1190848" cy="1105787"/>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triped Right Arrow 10">
            <a:hlinkClick r:id="rId5" action="ppaction://hlinksldjump"/>
          </p:cNvPr>
          <p:cNvSpPr/>
          <p:nvPr/>
        </p:nvSpPr>
        <p:spPr>
          <a:xfrm rot="10800000">
            <a:off x="248092" y="5468679"/>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2508047148"/>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rot="2144853">
            <a:off x="8035328" y="41421"/>
            <a:ext cx="1283072" cy="1845914"/>
          </a:xfrm>
          <a:prstGeom prst="rect">
            <a:avLst/>
          </a:prstGeom>
        </p:spPr>
      </p:pic>
      <p:sp>
        <p:nvSpPr>
          <p:cNvPr id="8" name="Flowchart: Process 7"/>
          <p:cNvSpPr/>
          <p:nvPr/>
        </p:nvSpPr>
        <p:spPr>
          <a:xfrm>
            <a:off x="3614452" y="865002"/>
            <a:ext cx="5095659" cy="4860925"/>
          </a:xfrm>
          <a:prstGeom prst="flowChart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00" u="sng" dirty="0" smtClean="0">
              <a:solidFill>
                <a:srgbClr val="000000"/>
              </a:solidFill>
              <a:latin typeface="Comic Sans MS"/>
            </a:endParaRPr>
          </a:p>
          <a:p>
            <a:pPr algn="ctr">
              <a:lnSpc>
                <a:spcPct val="150000"/>
              </a:lnSpc>
            </a:pPr>
            <a:r>
              <a:rPr lang="en-US" b="1" u="sng" dirty="0" smtClean="0">
                <a:solidFill>
                  <a:srgbClr val="000000"/>
                </a:solidFill>
                <a:latin typeface="Comic Sans MS"/>
              </a:rPr>
              <a:t>Software</a:t>
            </a:r>
          </a:p>
          <a:p>
            <a:pPr algn="ctr">
              <a:lnSpc>
                <a:spcPct val="150000"/>
              </a:lnSpc>
            </a:pPr>
            <a:r>
              <a:rPr lang="en-US" b="1" dirty="0" smtClean="0">
                <a:solidFill>
                  <a:srgbClr val="000000"/>
                </a:solidFill>
                <a:latin typeface="Comic Sans MS"/>
              </a:rPr>
              <a:t>Once you have your Hardware set up, you’ll need Software to get started. Software are the programs that the computer utilizes in order to produce Multimedia files. Whether it is creating videos, audio or even animation. Software is an important part of Multimedia</a:t>
            </a:r>
            <a:r>
              <a:rPr lang="en-US" sz="2000" dirty="0" smtClean="0">
                <a:solidFill>
                  <a:srgbClr val="000000"/>
                </a:solidFill>
                <a:latin typeface="Comic Sans MS"/>
              </a:rPr>
              <a:t>. </a:t>
            </a:r>
          </a:p>
        </p:txBody>
      </p:sp>
      <p:sp>
        <p:nvSpPr>
          <p:cNvPr id="9" name="Action Button: Home 8">
            <a:hlinkClick r:id="rId4" action="ppaction://hlinksldjump" highlightClick="1"/>
          </p:cNvPr>
          <p:cNvSpPr/>
          <p:nvPr/>
        </p:nvSpPr>
        <p:spPr>
          <a:xfrm>
            <a:off x="627321" y="233916"/>
            <a:ext cx="1180214" cy="112705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triped Right Arrow 9">
            <a:hlinkClick r:id="rId5" action="ppaction://hlinksldjump"/>
          </p:cNvPr>
          <p:cNvSpPr/>
          <p:nvPr/>
        </p:nvSpPr>
        <p:spPr>
          <a:xfrm>
            <a:off x="10185990" y="5380078"/>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1" name="Striped Right Arrow 10">
            <a:hlinkClick r:id="rId6" action="ppaction://hlinksldjump"/>
          </p:cNvPr>
          <p:cNvSpPr/>
          <p:nvPr/>
        </p:nvSpPr>
        <p:spPr>
          <a:xfrm rot="10800000">
            <a:off x="308343" y="5326914"/>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346300086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rot="2404111">
            <a:off x="8067219" y="3484170"/>
            <a:ext cx="1283072" cy="1845914"/>
          </a:xfrm>
          <a:prstGeom prst="rect">
            <a:avLst/>
          </a:prstGeom>
        </p:spPr>
      </p:pic>
      <p:sp>
        <p:nvSpPr>
          <p:cNvPr id="8" name="Flowchart: Process 7"/>
          <p:cNvSpPr/>
          <p:nvPr/>
        </p:nvSpPr>
        <p:spPr>
          <a:xfrm>
            <a:off x="3678248" y="641718"/>
            <a:ext cx="5095659" cy="4860925"/>
          </a:xfrm>
          <a:prstGeom prst="flowChart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b="1" u="sng" dirty="0" smtClean="0">
                <a:solidFill>
                  <a:srgbClr val="000000"/>
                </a:solidFill>
                <a:latin typeface="Comic Sans MS"/>
              </a:rPr>
              <a:t>Software</a:t>
            </a:r>
          </a:p>
          <a:p>
            <a:pPr algn="ctr">
              <a:lnSpc>
                <a:spcPct val="150000"/>
              </a:lnSpc>
            </a:pPr>
            <a:endParaRPr lang="en-US" b="1" dirty="0" smtClean="0">
              <a:solidFill>
                <a:srgbClr val="000000"/>
              </a:solidFill>
              <a:latin typeface="Comic Sans MS"/>
            </a:endParaRPr>
          </a:p>
          <a:p>
            <a:pPr algn="ctr">
              <a:lnSpc>
                <a:spcPct val="150000"/>
              </a:lnSpc>
            </a:pPr>
            <a:r>
              <a:rPr lang="en-US" b="1" dirty="0" smtClean="0">
                <a:solidFill>
                  <a:srgbClr val="000000"/>
                </a:solidFill>
                <a:latin typeface="Comic Sans MS"/>
              </a:rPr>
              <a:t>Here is a list of Software you can use to create your own Multimedia.</a:t>
            </a:r>
          </a:p>
          <a:p>
            <a:pPr algn="ctr">
              <a:lnSpc>
                <a:spcPct val="150000"/>
              </a:lnSpc>
            </a:pPr>
            <a:endParaRPr lang="en-US" b="1" dirty="0" smtClean="0">
              <a:solidFill>
                <a:srgbClr val="000000"/>
              </a:solidFill>
              <a:latin typeface="Comic Sans MS"/>
            </a:endParaRPr>
          </a:p>
          <a:p>
            <a:pPr marL="457200" indent="-457200">
              <a:lnSpc>
                <a:spcPct val="150000"/>
              </a:lnSpc>
              <a:buFont typeface="+mj-lt"/>
              <a:buAutoNum type="arabicPeriod"/>
            </a:pPr>
            <a:r>
              <a:rPr lang="en-US" b="1" dirty="0" smtClean="0">
                <a:solidFill>
                  <a:srgbClr val="000000"/>
                </a:solidFill>
                <a:latin typeface="Comic Sans MS"/>
              </a:rPr>
              <a:t>Windows Movie Maker</a:t>
            </a:r>
          </a:p>
          <a:p>
            <a:pPr marL="457200" indent="-457200">
              <a:lnSpc>
                <a:spcPct val="150000"/>
              </a:lnSpc>
              <a:buFont typeface="+mj-lt"/>
              <a:buAutoNum type="arabicPeriod"/>
            </a:pPr>
            <a:r>
              <a:rPr lang="en-US" b="1" dirty="0" smtClean="0">
                <a:solidFill>
                  <a:srgbClr val="000000"/>
                </a:solidFill>
                <a:latin typeface="Comic Sans MS"/>
              </a:rPr>
              <a:t>Photoshop</a:t>
            </a:r>
            <a:r>
              <a:rPr lang="en-US" b="1" u="sng" dirty="0" smtClean="0">
                <a:solidFill>
                  <a:srgbClr val="000000"/>
                </a:solidFill>
                <a:latin typeface="Comic Sans MS"/>
              </a:rPr>
              <a:t> </a:t>
            </a:r>
          </a:p>
          <a:p>
            <a:pPr marL="457200" indent="-457200">
              <a:lnSpc>
                <a:spcPct val="150000"/>
              </a:lnSpc>
              <a:buFont typeface="+mj-lt"/>
              <a:buAutoNum type="arabicPeriod"/>
            </a:pPr>
            <a:r>
              <a:rPr lang="en-US" b="1" dirty="0" smtClean="0">
                <a:solidFill>
                  <a:srgbClr val="000000"/>
                </a:solidFill>
                <a:latin typeface="Comic Sans MS"/>
              </a:rPr>
              <a:t>Pro tools (Music Maker)</a:t>
            </a:r>
          </a:p>
          <a:p>
            <a:pPr marL="457200" indent="-457200">
              <a:lnSpc>
                <a:spcPct val="150000"/>
              </a:lnSpc>
              <a:buFont typeface="+mj-lt"/>
              <a:buAutoNum type="arabicPeriod"/>
            </a:pPr>
            <a:r>
              <a:rPr lang="en-US" b="1" dirty="0" smtClean="0">
                <a:solidFill>
                  <a:srgbClr val="000000"/>
                </a:solidFill>
                <a:latin typeface="Comic Sans MS"/>
              </a:rPr>
              <a:t> Microsoft Word</a:t>
            </a:r>
          </a:p>
          <a:p>
            <a:pPr algn="ctr">
              <a:lnSpc>
                <a:spcPct val="150000"/>
              </a:lnSpc>
            </a:pPr>
            <a:endParaRPr lang="en-US" b="1" u="sng" dirty="0" smtClean="0">
              <a:solidFill>
                <a:srgbClr val="000000"/>
              </a:solidFill>
              <a:latin typeface="Comic Sans MS"/>
            </a:endParaRPr>
          </a:p>
        </p:txBody>
      </p:sp>
      <p:sp>
        <p:nvSpPr>
          <p:cNvPr id="9" name="Action Button: Home 8">
            <a:hlinkClick r:id="rId4" action="ppaction://hlinksldjump" highlightClick="1"/>
          </p:cNvPr>
          <p:cNvSpPr/>
          <p:nvPr/>
        </p:nvSpPr>
        <p:spPr>
          <a:xfrm>
            <a:off x="627321" y="233916"/>
            <a:ext cx="1180214" cy="112705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triped Right Arrow 9">
            <a:hlinkClick r:id="rId5" action="ppaction://hlinksldjump"/>
          </p:cNvPr>
          <p:cNvSpPr/>
          <p:nvPr/>
        </p:nvSpPr>
        <p:spPr>
          <a:xfrm>
            <a:off x="10185990" y="5380078"/>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1" name="Striped Right Arrow 10">
            <a:hlinkClick r:id="rId6" action="ppaction://hlinksldjump"/>
          </p:cNvPr>
          <p:cNvSpPr/>
          <p:nvPr/>
        </p:nvSpPr>
        <p:spPr>
          <a:xfrm rot="10800000">
            <a:off x="308343" y="5326914"/>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346300086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rot="629358">
            <a:off x="10055507" y="3744709"/>
            <a:ext cx="1283072" cy="1845914"/>
          </a:xfrm>
          <a:prstGeom prst="rect">
            <a:avLst/>
          </a:prstGeom>
        </p:spPr>
      </p:pic>
      <p:sp>
        <p:nvSpPr>
          <p:cNvPr id="8" name="Flowchart: Process 7"/>
          <p:cNvSpPr/>
          <p:nvPr/>
        </p:nvSpPr>
        <p:spPr>
          <a:xfrm>
            <a:off x="3699513" y="503495"/>
            <a:ext cx="5095659" cy="4860925"/>
          </a:xfrm>
          <a:prstGeom prst="flowChart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b="1" u="sng" dirty="0" smtClean="0">
              <a:solidFill>
                <a:srgbClr val="000000"/>
              </a:solidFill>
              <a:latin typeface="Comic Sans MS"/>
            </a:endParaRPr>
          </a:p>
          <a:p>
            <a:pPr algn="ctr">
              <a:lnSpc>
                <a:spcPct val="150000"/>
              </a:lnSpc>
            </a:pPr>
            <a:endParaRPr lang="en-US" b="1" u="sng" dirty="0" smtClean="0">
              <a:solidFill>
                <a:srgbClr val="000000"/>
              </a:solidFill>
              <a:latin typeface="Comic Sans MS"/>
            </a:endParaRPr>
          </a:p>
          <a:p>
            <a:pPr algn="ctr">
              <a:lnSpc>
                <a:spcPct val="150000"/>
              </a:lnSpc>
            </a:pPr>
            <a:r>
              <a:rPr lang="en-US" b="1" u="sng" dirty="0" smtClean="0">
                <a:solidFill>
                  <a:srgbClr val="000000"/>
                </a:solidFill>
                <a:latin typeface="Comic Sans MS"/>
              </a:rPr>
              <a:t>Copyrights</a:t>
            </a:r>
          </a:p>
          <a:p>
            <a:pPr algn="ctr">
              <a:lnSpc>
                <a:spcPct val="150000"/>
              </a:lnSpc>
            </a:pPr>
            <a:r>
              <a:rPr lang="en-US" b="1" dirty="0" smtClean="0">
                <a:solidFill>
                  <a:srgbClr val="000000"/>
                </a:solidFill>
                <a:latin typeface="Comic Sans MS"/>
              </a:rPr>
              <a:t>Once you have created your own Multimedia it is important to keep it protected. That’s where copyrights come in. Copyrights are the excusive legal right given to the creator or assignee to print, perform,  film or even record literary artistic or musical material. They also have the right to grant others permission to do the same. </a:t>
            </a:r>
          </a:p>
          <a:p>
            <a:pPr algn="ctr">
              <a:lnSpc>
                <a:spcPct val="150000"/>
              </a:lnSpc>
            </a:pPr>
            <a:endParaRPr lang="en-US" b="1" dirty="0" smtClean="0">
              <a:solidFill>
                <a:srgbClr val="000000"/>
              </a:solidFill>
              <a:latin typeface="Comic Sans MS"/>
            </a:endParaRPr>
          </a:p>
          <a:p>
            <a:pPr algn="ctr">
              <a:lnSpc>
                <a:spcPct val="150000"/>
              </a:lnSpc>
            </a:pPr>
            <a:endParaRPr lang="en-US" b="1" u="sng" dirty="0" smtClean="0">
              <a:solidFill>
                <a:srgbClr val="000000"/>
              </a:solidFill>
              <a:latin typeface="Comic Sans MS"/>
            </a:endParaRPr>
          </a:p>
        </p:txBody>
      </p:sp>
      <p:sp>
        <p:nvSpPr>
          <p:cNvPr id="9" name="Action Button: Home 8">
            <a:hlinkClick r:id="rId4" action="ppaction://hlinksldjump" highlightClick="1"/>
          </p:cNvPr>
          <p:cNvSpPr/>
          <p:nvPr/>
        </p:nvSpPr>
        <p:spPr>
          <a:xfrm>
            <a:off x="627321" y="233916"/>
            <a:ext cx="1180214" cy="112705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triped Right Arrow 9">
            <a:hlinkClick r:id="rId5" action="ppaction://hlinksldjump"/>
          </p:cNvPr>
          <p:cNvSpPr/>
          <p:nvPr/>
        </p:nvSpPr>
        <p:spPr>
          <a:xfrm>
            <a:off x="10185990" y="5380078"/>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1" name="Striped Right Arrow 10">
            <a:hlinkClick r:id="rId6" action="ppaction://hlinksldjump"/>
          </p:cNvPr>
          <p:cNvSpPr/>
          <p:nvPr/>
        </p:nvSpPr>
        <p:spPr>
          <a:xfrm rot="10800000">
            <a:off x="308343" y="5326914"/>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346300086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rot="1003184">
            <a:off x="805183" y="3606483"/>
            <a:ext cx="1283072" cy="1845914"/>
          </a:xfrm>
          <a:prstGeom prst="rect">
            <a:avLst/>
          </a:prstGeom>
        </p:spPr>
      </p:pic>
      <p:sp>
        <p:nvSpPr>
          <p:cNvPr id="8" name="Flowchart: Process 7"/>
          <p:cNvSpPr/>
          <p:nvPr/>
        </p:nvSpPr>
        <p:spPr>
          <a:xfrm>
            <a:off x="3688880" y="492862"/>
            <a:ext cx="5095659" cy="4860925"/>
          </a:xfrm>
          <a:prstGeom prst="flowChart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b="1" u="sng" dirty="0" smtClean="0">
              <a:solidFill>
                <a:srgbClr val="000000"/>
              </a:solidFill>
              <a:latin typeface="Comic Sans MS"/>
            </a:endParaRPr>
          </a:p>
          <a:p>
            <a:pPr algn="ctr">
              <a:lnSpc>
                <a:spcPct val="150000"/>
              </a:lnSpc>
            </a:pPr>
            <a:endParaRPr lang="en-US" b="1" u="sng" dirty="0" smtClean="0">
              <a:solidFill>
                <a:srgbClr val="000000"/>
              </a:solidFill>
              <a:latin typeface="Comic Sans MS"/>
            </a:endParaRPr>
          </a:p>
          <a:p>
            <a:pPr algn="ctr">
              <a:lnSpc>
                <a:spcPct val="150000"/>
              </a:lnSpc>
            </a:pPr>
            <a:r>
              <a:rPr lang="en-US" b="1" u="sng" dirty="0" smtClean="0">
                <a:solidFill>
                  <a:srgbClr val="000000"/>
                </a:solidFill>
                <a:latin typeface="Comic Sans MS"/>
              </a:rPr>
              <a:t>Copyrights</a:t>
            </a:r>
          </a:p>
          <a:p>
            <a:pPr algn="ctr">
              <a:lnSpc>
                <a:spcPct val="150000"/>
              </a:lnSpc>
            </a:pPr>
            <a:r>
              <a:rPr lang="en-US" b="1" dirty="0" smtClean="0">
                <a:solidFill>
                  <a:srgbClr val="000000"/>
                </a:solidFill>
                <a:latin typeface="Comic Sans MS"/>
              </a:rPr>
              <a:t>How would you feel if you created something that you enjoy and someone tried to take credit for it ?</a:t>
            </a:r>
          </a:p>
          <a:p>
            <a:pPr algn="ctr">
              <a:lnSpc>
                <a:spcPct val="150000"/>
              </a:lnSpc>
            </a:pPr>
            <a:r>
              <a:rPr lang="en-US" b="1" dirty="0" smtClean="0">
                <a:solidFill>
                  <a:srgbClr val="000000"/>
                </a:solidFill>
                <a:latin typeface="Comic Sans MS"/>
              </a:rPr>
              <a:t>That’s why Copyrights are important. They keep you and the work you create safe from being used without your permission. </a:t>
            </a:r>
          </a:p>
          <a:p>
            <a:pPr algn="ctr">
              <a:lnSpc>
                <a:spcPct val="150000"/>
              </a:lnSpc>
            </a:pPr>
            <a:endParaRPr lang="en-US" b="1" dirty="0" smtClean="0">
              <a:solidFill>
                <a:srgbClr val="000000"/>
              </a:solidFill>
              <a:latin typeface="Comic Sans MS"/>
            </a:endParaRPr>
          </a:p>
          <a:p>
            <a:pPr algn="ctr">
              <a:lnSpc>
                <a:spcPct val="150000"/>
              </a:lnSpc>
            </a:pPr>
            <a:endParaRPr lang="en-US" b="1" dirty="0" smtClean="0">
              <a:solidFill>
                <a:srgbClr val="000000"/>
              </a:solidFill>
              <a:latin typeface="Comic Sans MS"/>
            </a:endParaRPr>
          </a:p>
          <a:p>
            <a:pPr algn="ctr">
              <a:lnSpc>
                <a:spcPct val="150000"/>
              </a:lnSpc>
            </a:pPr>
            <a:endParaRPr lang="en-US" b="1" u="sng" dirty="0" smtClean="0">
              <a:solidFill>
                <a:srgbClr val="000000"/>
              </a:solidFill>
              <a:latin typeface="Comic Sans MS"/>
            </a:endParaRPr>
          </a:p>
        </p:txBody>
      </p:sp>
      <p:sp>
        <p:nvSpPr>
          <p:cNvPr id="9" name="Action Button: Home 8">
            <a:hlinkClick r:id="rId4" action="ppaction://hlinksldjump" highlightClick="1"/>
          </p:cNvPr>
          <p:cNvSpPr/>
          <p:nvPr/>
        </p:nvSpPr>
        <p:spPr>
          <a:xfrm>
            <a:off x="627321" y="233916"/>
            <a:ext cx="1180214" cy="112705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triped Right Arrow 9">
            <a:hlinkClick r:id="rId5" action="ppaction://hlinksldjump"/>
          </p:cNvPr>
          <p:cNvSpPr/>
          <p:nvPr/>
        </p:nvSpPr>
        <p:spPr>
          <a:xfrm>
            <a:off x="10185990" y="5380078"/>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2" name="Striped Right Arrow 11">
            <a:hlinkClick r:id="rId6" action="ppaction://hlinksldjump"/>
          </p:cNvPr>
          <p:cNvSpPr/>
          <p:nvPr/>
        </p:nvSpPr>
        <p:spPr>
          <a:xfrm rot="10800000">
            <a:off x="308343" y="5326914"/>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346300086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rot="2628450">
            <a:off x="8217326" y="1306744"/>
            <a:ext cx="1283072" cy="1849526"/>
          </a:xfrm>
          <a:prstGeom prst="rect">
            <a:avLst/>
          </a:prstGeom>
        </p:spPr>
      </p:pic>
      <p:sp>
        <p:nvSpPr>
          <p:cNvPr id="8" name="Flowchart: Process 7"/>
          <p:cNvSpPr/>
          <p:nvPr/>
        </p:nvSpPr>
        <p:spPr>
          <a:xfrm>
            <a:off x="3688880" y="492862"/>
            <a:ext cx="5095659" cy="4860925"/>
          </a:xfrm>
          <a:prstGeom prst="flowChart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b="1" u="sng" dirty="0" smtClean="0">
              <a:solidFill>
                <a:srgbClr val="000000"/>
              </a:solidFill>
              <a:latin typeface="Comic Sans MS"/>
            </a:endParaRPr>
          </a:p>
          <a:p>
            <a:pPr algn="ctr">
              <a:lnSpc>
                <a:spcPct val="150000"/>
              </a:lnSpc>
            </a:pPr>
            <a:endParaRPr lang="en-US" b="1" u="sng" dirty="0" smtClean="0">
              <a:solidFill>
                <a:srgbClr val="000000"/>
              </a:solidFill>
              <a:latin typeface="Comic Sans MS"/>
            </a:endParaRPr>
          </a:p>
          <a:p>
            <a:pPr algn="ctr">
              <a:lnSpc>
                <a:spcPct val="150000"/>
              </a:lnSpc>
            </a:pPr>
            <a:r>
              <a:rPr lang="en-US" b="1" u="sng" dirty="0" smtClean="0">
                <a:solidFill>
                  <a:srgbClr val="000000"/>
                </a:solidFill>
                <a:latin typeface="Comic Sans MS"/>
              </a:rPr>
              <a:t>The End</a:t>
            </a:r>
          </a:p>
          <a:p>
            <a:pPr algn="ctr">
              <a:lnSpc>
                <a:spcPct val="150000"/>
              </a:lnSpc>
            </a:pPr>
            <a:endParaRPr lang="en-US" b="1" dirty="0" smtClean="0">
              <a:solidFill>
                <a:srgbClr val="000000"/>
              </a:solidFill>
              <a:latin typeface="Comic Sans MS"/>
            </a:endParaRPr>
          </a:p>
          <a:p>
            <a:pPr algn="ctr">
              <a:lnSpc>
                <a:spcPct val="150000"/>
              </a:lnSpc>
            </a:pPr>
            <a:r>
              <a:rPr lang="en-US" b="1" dirty="0" smtClean="0">
                <a:solidFill>
                  <a:srgbClr val="000000"/>
                </a:solidFill>
                <a:latin typeface="Comic Sans MS"/>
              </a:rPr>
              <a:t>Thank you for taking the time to learn about Multimedia. I hope that you have had as much fun learning as I have had teaching you. </a:t>
            </a:r>
          </a:p>
          <a:p>
            <a:pPr algn="ctr">
              <a:lnSpc>
                <a:spcPct val="150000"/>
              </a:lnSpc>
            </a:pPr>
            <a:endParaRPr lang="en-US" b="1" dirty="0" smtClean="0">
              <a:solidFill>
                <a:srgbClr val="000000"/>
              </a:solidFill>
              <a:latin typeface="Comic Sans MS"/>
            </a:endParaRPr>
          </a:p>
          <a:p>
            <a:pPr algn="ctr">
              <a:lnSpc>
                <a:spcPct val="150000"/>
              </a:lnSpc>
            </a:pPr>
            <a:r>
              <a:rPr lang="en-US" b="1" dirty="0" smtClean="0">
                <a:solidFill>
                  <a:srgbClr val="000000"/>
                </a:solidFill>
                <a:latin typeface="Comic Sans MS"/>
              </a:rPr>
              <a:t>Come visit us again !!</a:t>
            </a:r>
          </a:p>
          <a:p>
            <a:pPr algn="ctr">
              <a:lnSpc>
                <a:spcPct val="150000"/>
              </a:lnSpc>
            </a:pPr>
            <a:endParaRPr lang="en-US" b="1" dirty="0" smtClean="0">
              <a:solidFill>
                <a:srgbClr val="000000"/>
              </a:solidFill>
              <a:latin typeface="Comic Sans MS"/>
            </a:endParaRPr>
          </a:p>
          <a:p>
            <a:pPr algn="ctr">
              <a:lnSpc>
                <a:spcPct val="150000"/>
              </a:lnSpc>
            </a:pPr>
            <a:endParaRPr lang="en-US" b="1" u="sng" dirty="0" smtClean="0">
              <a:solidFill>
                <a:srgbClr val="000000"/>
              </a:solidFill>
              <a:latin typeface="Comic Sans MS"/>
            </a:endParaRPr>
          </a:p>
        </p:txBody>
      </p:sp>
      <p:sp>
        <p:nvSpPr>
          <p:cNvPr id="9" name="Action Button: Home 8">
            <a:hlinkClick r:id="rId4" action="ppaction://hlinksldjump" highlightClick="1"/>
          </p:cNvPr>
          <p:cNvSpPr/>
          <p:nvPr/>
        </p:nvSpPr>
        <p:spPr>
          <a:xfrm>
            <a:off x="627321" y="233916"/>
            <a:ext cx="1180214" cy="112705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triped Right Arrow 9">
            <a:hlinkClick r:id="rId5" action="ppaction://hlinksldjump"/>
          </p:cNvPr>
          <p:cNvSpPr/>
          <p:nvPr/>
        </p:nvSpPr>
        <p:spPr>
          <a:xfrm>
            <a:off x="10185990" y="5380078"/>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1" name="Striped Right Arrow 10">
            <a:hlinkClick r:id="rId6" action="ppaction://hlinksldjump"/>
          </p:cNvPr>
          <p:cNvSpPr/>
          <p:nvPr/>
        </p:nvSpPr>
        <p:spPr>
          <a:xfrm rot="10800000">
            <a:off x="308343" y="5326914"/>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7" name="Cloud Callout 6"/>
          <p:cNvSpPr/>
          <p:nvPr/>
        </p:nvSpPr>
        <p:spPr>
          <a:xfrm rot="280354">
            <a:off x="9686260" y="318977"/>
            <a:ext cx="1432127" cy="1219307"/>
          </a:xfrm>
          <a:prstGeom prst="cloudCallou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smtClean="0">
              <a:solidFill>
                <a:schemeClr val="bg1"/>
              </a:solidFill>
            </a:endParaRPr>
          </a:p>
          <a:p>
            <a:pPr algn="ctr"/>
            <a:r>
              <a:rPr lang="en-US" sz="2000" b="1" dirty="0" smtClean="0">
                <a:solidFill>
                  <a:schemeClr val="bg1"/>
                </a:solidFill>
                <a:latin typeface="Comic Sans MS" pitchFamily="66" charset="0"/>
              </a:rPr>
              <a:t>BYE !!</a:t>
            </a:r>
          </a:p>
          <a:p>
            <a:pPr algn="ctr"/>
            <a:endParaRPr lang="en-US" sz="1600" b="1" dirty="0">
              <a:solidFill>
                <a:schemeClr val="bg1"/>
              </a:solidFill>
            </a:endParaRPr>
          </a:p>
        </p:txBody>
      </p:sp>
    </p:spTree>
    <p:extLst>
      <p:ext uri="{BB962C8B-B14F-4D97-AF65-F5344CB8AC3E}">
        <p14:creationId xmlns:p14="http://schemas.microsoft.com/office/powerpoint/2010/main" val="346300086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8" name="Flowchart: Process 7"/>
          <p:cNvSpPr/>
          <p:nvPr/>
        </p:nvSpPr>
        <p:spPr>
          <a:xfrm>
            <a:off x="3688880" y="492862"/>
            <a:ext cx="5095659" cy="4860925"/>
          </a:xfrm>
          <a:prstGeom prst="flowChart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00" u="sng" dirty="0" smtClean="0">
              <a:solidFill>
                <a:srgbClr val="000000"/>
              </a:solidFill>
              <a:latin typeface="Comic Sans MS"/>
            </a:endParaRPr>
          </a:p>
          <a:p>
            <a:pPr algn="ctr">
              <a:lnSpc>
                <a:spcPct val="150000"/>
              </a:lnSpc>
            </a:pPr>
            <a:endParaRPr lang="en-US" sz="2000" u="sng" dirty="0" smtClean="0">
              <a:solidFill>
                <a:srgbClr val="000000"/>
              </a:solidFill>
              <a:latin typeface="Comic Sans MS"/>
            </a:endParaRPr>
          </a:p>
          <a:p>
            <a:pPr algn="ctr">
              <a:lnSpc>
                <a:spcPct val="150000"/>
              </a:lnSpc>
            </a:pPr>
            <a:r>
              <a:rPr lang="en-US" sz="1400" u="sng" dirty="0" smtClean="0">
                <a:solidFill>
                  <a:srgbClr val="000000"/>
                </a:solidFill>
                <a:latin typeface="Comic Sans MS"/>
              </a:rPr>
              <a:t>Credits/ References </a:t>
            </a:r>
          </a:p>
          <a:p>
            <a:r>
              <a:rPr lang="en-US" sz="1400" u="sng" dirty="0" smtClean="0">
                <a:hlinkClick r:id="rId3"/>
              </a:rPr>
              <a:t>https://pixabay.com/en/pencil-happy-jumping-school-152713/--</a:t>
            </a:r>
            <a:r>
              <a:rPr lang="en-US" sz="1400" dirty="0" smtClean="0"/>
              <a:t> ----</a:t>
            </a:r>
            <a:r>
              <a:rPr lang="en-US" sz="1400" dirty="0" smtClean="0">
                <a:solidFill>
                  <a:schemeClr val="tx1"/>
                </a:solidFill>
              </a:rPr>
              <a:t>Pencil Vector</a:t>
            </a:r>
          </a:p>
          <a:p>
            <a:r>
              <a:rPr lang="en-US" sz="1400" u="sng" dirty="0" smtClean="0">
                <a:hlinkClick r:id="rId4"/>
              </a:rPr>
              <a:t>https://www.google.com/search?q=how+to+add+buttons+to+online+powerpoint&amp;ie=utf-8&amp;oe=utf-8#q=multimedia+definition</a:t>
            </a:r>
            <a:r>
              <a:rPr lang="en-US" sz="1400" dirty="0" smtClean="0"/>
              <a:t> --- </a:t>
            </a:r>
            <a:r>
              <a:rPr lang="en-US" sz="1400" dirty="0" smtClean="0">
                <a:solidFill>
                  <a:schemeClr val="tx1"/>
                </a:solidFill>
              </a:rPr>
              <a:t>multimedia definition</a:t>
            </a:r>
          </a:p>
          <a:p>
            <a:r>
              <a:rPr lang="en-US" sz="1400" u="sng" dirty="0" smtClean="0">
                <a:hlinkClick r:id="rId5"/>
              </a:rPr>
              <a:t>http://www.webopedia.com/TERM/F/font.html</a:t>
            </a:r>
            <a:r>
              <a:rPr lang="en-US" sz="1400" dirty="0" smtClean="0"/>
              <a:t> </a:t>
            </a:r>
            <a:r>
              <a:rPr lang="en-US" sz="1400" dirty="0" smtClean="0">
                <a:solidFill>
                  <a:schemeClr val="tx1"/>
                </a:solidFill>
              </a:rPr>
              <a:t>-- what is font</a:t>
            </a:r>
          </a:p>
          <a:p>
            <a:r>
              <a:rPr lang="en-US" sz="1400" u="sng" dirty="0" smtClean="0">
                <a:hlinkClick r:id="rId6"/>
              </a:rPr>
              <a:t>https://commons.wikimedia.org/wiki/Category:People#/media/File:29507-Berlin-1957-Staatliche_Museen,_%C3%84gyptisches_Museum-Br%C3%BCck_%26_Sohn_Kunstverlag.jpg</a:t>
            </a:r>
            <a:r>
              <a:rPr lang="en-US" sz="1400" dirty="0" smtClean="0"/>
              <a:t> </a:t>
            </a:r>
            <a:r>
              <a:rPr lang="en-US" sz="1400" dirty="0" smtClean="0">
                <a:solidFill>
                  <a:schemeClr val="tx1"/>
                </a:solidFill>
              </a:rPr>
              <a:t>-- First Image Drawing.....postcard is from publisher </a:t>
            </a:r>
            <a:r>
              <a:rPr lang="en-US" sz="1400" b="1" dirty="0" err="1" smtClean="0">
                <a:solidFill>
                  <a:schemeClr val="tx1"/>
                </a:solidFill>
              </a:rPr>
              <a:t>Brück</a:t>
            </a:r>
            <a:r>
              <a:rPr lang="en-US" sz="1400" b="1" dirty="0" smtClean="0">
                <a:solidFill>
                  <a:schemeClr val="tx1"/>
                </a:solidFill>
              </a:rPr>
              <a:t> &amp; </a:t>
            </a:r>
            <a:r>
              <a:rPr lang="en-US" sz="1400" b="1" dirty="0" err="1" smtClean="0">
                <a:solidFill>
                  <a:schemeClr val="tx1"/>
                </a:solidFill>
              </a:rPr>
              <a:t>Sohn</a:t>
            </a:r>
            <a:r>
              <a:rPr lang="en-US" sz="1400" dirty="0" smtClean="0">
                <a:solidFill>
                  <a:schemeClr val="tx1"/>
                </a:solidFill>
              </a:rPr>
              <a:t> in </a:t>
            </a:r>
            <a:r>
              <a:rPr lang="en-US" sz="1400" dirty="0" err="1" smtClean="0">
                <a:solidFill>
                  <a:schemeClr val="tx1"/>
                </a:solidFill>
              </a:rPr>
              <a:t>Meißen</a:t>
            </a:r>
            <a:endParaRPr lang="en-US" sz="1400" dirty="0" smtClean="0">
              <a:solidFill>
                <a:schemeClr val="tx1"/>
              </a:solidFill>
            </a:endParaRPr>
          </a:p>
          <a:p>
            <a:r>
              <a:rPr lang="en-US" sz="1400" u="sng" dirty="0" smtClean="0">
                <a:hlinkClick r:id="rId7"/>
              </a:rPr>
              <a:t>https://commons.wikimedia.org/wiki/Child#/media/File:Face_paint_girls.jpg</a:t>
            </a:r>
            <a:r>
              <a:rPr lang="en-US" sz="1400" dirty="0" smtClean="0"/>
              <a:t> </a:t>
            </a:r>
            <a:r>
              <a:rPr lang="en-US" sz="1400" dirty="0" smtClean="0">
                <a:solidFill>
                  <a:schemeClr val="tx1"/>
                </a:solidFill>
              </a:rPr>
              <a:t>-- girls face painting</a:t>
            </a:r>
          </a:p>
          <a:p>
            <a:r>
              <a:rPr lang="en-US" sz="1400" u="sng" dirty="0" smtClean="0">
                <a:hlinkClick r:id="rId8"/>
              </a:rPr>
              <a:t>http://soundbible.com/royalty-free-sounds-1.html</a:t>
            </a:r>
            <a:r>
              <a:rPr lang="en-US" sz="1400" dirty="0" smtClean="0"/>
              <a:t> </a:t>
            </a:r>
            <a:r>
              <a:rPr lang="en-US" sz="1400" dirty="0" smtClean="0">
                <a:solidFill>
                  <a:schemeClr val="tx1"/>
                </a:solidFill>
              </a:rPr>
              <a:t>--- sound effects</a:t>
            </a:r>
          </a:p>
          <a:p>
            <a:r>
              <a:rPr lang="en-US" sz="1400" u="sng" dirty="0" smtClean="0">
                <a:hlinkClick r:id="rId9"/>
              </a:rPr>
              <a:t>https://en.wikipedia.org/wiki/Animation</a:t>
            </a:r>
            <a:r>
              <a:rPr lang="en-US" sz="1400" dirty="0" smtClean="0"/>
              <a:t> </a:t>
            </a:r>
            <a:r>
              <a:rPr lang="en-US" sz="1400" dirty="0" smtClean="0">
                <a:solidFill>
                  <a:schemeClr val="tx1"/>
                </a:solidFill>
              </a:rPr>
              <a:t>--- animation</a:t>
            </a:r>
          </a:p>
          <a:p>
            <a:r>
              <a:rPr lang="en-US" sz="1400" u="sng" dirty="0" smtClean="0">
                <a:hlinkClick r:id="rId10"/>
              </a:rPr>
              <a:t>https://archive.org/details/Popeye_forPresident</a:t>
            </a:r>
            <a:r>
              <a:rPr lang="en-US" sz="1400" dirty="0" smtClean="0"/>
              <a:t> </a:t>
            </a:r>
            <a:r>
              <a:rPr lang="en-US" sz="1400" dirty="0" smtClean="0">
                <a:solidFill>
                  <a:schemeClr val="tx1"/>
                </a:solidFill>
              </a:rPr>
              <a:t>– Popeye video</a:t>
            </a:r>
          </a:p>
          <a:p>
            <a:pPr algn="ctr">
              <a:lnSpc>
                <a:spcPct val="150000"/>
              </a:lnSpc>
            </a:pPr>
            <a:endParaRPr lang="en-US" sz="2000" dirty="0" smtClean="0">
              <a:solidFill>
                <a:srgbClr val="000000"/>
              </a:solidFill>
              <a:latin typeface="Comic Sans MS"/>
            </a:endParaRPr>
          </a:p>
          <a:p>
            <a:pPr algn="ctr">
              <a:lnSpc>
                <a:spcPct val="150000"/>
              </a:lnSpc>
            </a:pPr>
            <a:endParaRPr lang="en-US" sz="2000" u="sng" dirty="0" smtClean="0">
              <a:solidFill>
                <a:srgbClr val="000000"/>
              </a:solidFill>
              <a:latin typeface="Comic Sans MS"/>
            </a:endParaRPr>
          </a:p>
        </p:txBody>
      </p:sp>
      <p:sp>
        <p:nvSpPr>
          <p:cNvPr id="9" name="Action Button: Home 8">
            <a:hlinkClick r:id="rId11" action="ppaction://hlinksldjump" highlightClick="1"/>
          </p:cNvPr>
          <p:cNvSpPr/>
          <p:nvPr/>
        </p:nvSpPr>
        <p:spPr>
          <a:xfrm>
            <a:off x="627321" y="233916"/>
            <a:ext cx="1180214" cy="112705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triped Right Arrow 9">
            <a:hlinkClick r:id="rId12" action="ppaction://hlinksldjump"/>
          </p:cNvPr>
          <p:cNvSpPr/>
          <p:nvPr/>
        </p:nvSpPr>
        <p:spPr>
          <a:xfrm rot="10800000">
            <a:off x="308343" y="5326914"/>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346300086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a:off x="1063256" y="2888324"/>
            <a:ext cx="1568155" cy="2257834"/>
          </a:xfrm>
          <a:prstGeom prst="rect">
            <a:avLst/>
          </a:prstGeom>
        </p:spPr>
      </p:pic>
      <p:sp>
        <p:nvSpPr>
          <p:cNvPr id="4" name="TextBox 3"/>
          <p:cNvSpPr txBox="1"/>
          <p:nvPr/>
        </p:nvSpPr>
        <p:spPr>
          <a:xfrm>
            <a:off x="4927600" y="1304925"/>
            <a:ext cx="5205413" cy="5816977"/>
          </a:xfrm>
          <a:prstGeom prst="rect">
            <a:avLst/>
          </a:prstGeom>
        </p:spPr>
        <p:txBody>
          <a:bodyPr rtlCol="0">
            <a:spAutoFit/>
          </a:bodyPr>
          <a:lstStyle/>
          <a:p>
            <a:pPr algn="ctr"/>
            <a:r>
              <a:rPr lang="en-US" sz="3200" b="1" u="sng" dirty="0">
                <a:solidFill>
                  <a:srgbClr val="FFFFFF"/>
                </a:solidFill>
                <a:latin typeface="Comic Sans MS"/>
              </a:rPr>
              <a:t>Multimedia Menu</a:t>
            </a:r>
          </a:p>
          <a:p>
            <a:pPr algn="ctr"/>
            <a:endParaRPr lang="en-US" sz="2000" b="1" u="sng" dirty="0">
              <a:latin typeface="Comic Sans MS"/>
            </a:endParaRPr>
          </a:p>
          <a:p>
            <a:pPr marL="342900" indent="-342900">
              <a:buFont typeface="Arial" panose="020B0604020202020204" pitchFamily="34" charset="0"/>
              <a:buChar char="•"/>
            </a:pPr>
            <a:r>
              <a:rPr lang="en-US" sz="2000" b="1" dirty="0">
                <a:solidFill>
                  <a:srgbClr val="FFFFFF"/>
                </a:solidFill>
                <a:latin typeface="Comic Sans MS" pitchFamily="66" charset="0"/>
                <a:hlinkClick r:id="rId4" action="ppaction://hlinksldjump"/>
              </a:rPr>
              <a:t>What is Multimedia ?</a:t>
            </a:r>
            <a:endParaRPr lang="en-US" sz="2000" b="1" dirty="0">
              <a:solidFill>
                <a:srgbClr val="FFFFFF"/>
              </a:solidFill>
              <a:latin typeface="Comic Sans MS" pitchFamily="66" charset="0"/>
            </a:endParaRPr>
          </a:p>
          <a:p>
            <a:pPr marL="342900" indent="-342900">
              <a:buFont typeface="Arial" panose="020B0604020202020204" pitchFamily="34" charset="0"/>
              <a:buChar char="•"/>
            </a:pPr>
            <a:r>
              <a:rPr lang="en-US" sz="2000" b="1" dirty="0">
                <a:solidFill>
                  <a:srgbClr val="FFFFFF"/>
                </a:solidFill>
                <a:latin typeface="Comic Sans MS" pitchFamily="66" charset="0"/>
                <a:hlinkClick r:id="rId5" action="ppaction://hlinksldjump"/>
              </a:rPr>
              <a:t>The 5 Building Blocks of Multimedia </a:t>
            </a:r>
            <a:endParaRPr lang="en-US" sz="2000" b="1" dirty="0">
              <a:solidFill>
                <a:srgbClr val="000000"/>
              </a:solidFill>
              <a:latin typeface="Comic Sans MS" pitchFamily="66" charset="0"/>
            </a:endParaRPr>
          </a:p>
          <a:p>
            <a:pPr marL="342900" indent="-342900">
              <a:buFont typeface="Arial" panose="020B0604020202020204" pitchFamily="34" charset="0"/>
              <a:buChar char="•"/>
            </a:pPr>
            <a:r>
              <a:rPr lang="en-US" sz="2000" b="1" dirty="0" smtClean="0">
                <a:solidFill>
                  <a:srgbClr val="FFFFFF"/>
                </a:solidFill>
                <a:latin typeface="Comic Sans MS" pitchFamily="66" charset="0"/>
                <a:hlinkClick r:id="rId6" action="ppaction://hlinksldjump"/>
              </a:rPr>
              <a:t>Text</a:t>
            </a:r>
            <a:endParaRPr lang="en-US" sz="2000" b="1" dirty="0" smtClean="0">
              <a:solidFill>
                <a:srgbClr val="FFFFFF"/>
              </a:solidFill>
              <a:latin typeface="Comic Sans MS" pitchFamily="66" charset="0"/>
            </a:endParaRPr>
          </a:p>
          <a:p>
            <a:pPr marL="342900" indent="-342900">
              <a:buFont typeface="Arial" panose="020B0604020202020204" pitchFamily="34" charset="0"/>
              <a:buChar char="•"/>
            </a:pPr>
            <a:r>
              <a:rPr lang="en-US" sz="2000" b="1" dirty="0" smtClean="0">
                <a:solidFill>
                  <a:srgbClr val="FFFFFF"/>
                </a:solidFill>
                <a:latin typeface="Comic Sans MS" pitchFamily="66" charset="0"/>
                <a:hlinkClick r:id="rId7" action="ppaction://hlinksldjump"/>
              </a:rPr>
              <a:t>Images</a:t>
            </a:r>
            <a:endParaRPr lang="en-US" sz="2000" b="1" dirty="0" smtClean="0">
              <a:solidFill>
                <a:srgbClr val="FFFFFF"/>
              </a:solidFill>
              <a:latin typeface="Comic Sans MS" pitchFamily="66" charset="0"/>
            </a:endParaRPr>
          </a:p>
          <a:p>
            <a:pPr marL="342900" indent="-342900">
              <a:buFont typeface="Arial" panose="020B0604020202020204" pitchFamily="34" charset="0"/>
              <a:buChar char="•"/>
            </a:pPr>
            <a:r>
              <a:rPr lang="en-US" sz="2000" b="1" dirty="0" smtClean="0">
                <a:solidFill>
                  <a:srgbClr val="FFFFFF"/>
                </a:solidFill>
                <a:latin typeface="Comic Sans MS" pitchFamily="66" charset="0"/>
                <a:hlinkClick r:id="rId8" action="ppaction://hlinksldjump"/>
              </a:rPr>
              <a:t>Audio</a:t>
            </a:r>
            <a:endParaRPr lang="en-US" sz="2000" b="1" dirty="0" smtClean="0">
              <a:solidFill>
                <a:srgbClr val="FFFFFF"/>
              </a:solidFill>
              <a:latin typeface="Comic Sans MS" pitchFamily="66" charset="0"/>
            </a:endParaRPr>
          </a:p>
          <a:p>
            <a:pPr marL="342900" indent="-342900">
              <a:buFont typeface="Arial" panose="020B0604020202020204" pitchFamily="34" charset="0"/>
              <a:buChar char="•"/>
            </a:pPr>
            <a:r>
              <a:rPr lang="en-US" sz="2000" b="1" dirty="0" smtClean="0">
                <a:solidFill>
                  <a:srgbClr val="FFFFFF"/>
                </a:solidFill>
                <a:latin typeface="Comic Sans MS" pitchFamily="66" charset="0"/>
                <a:hlinkClick r:id="rId9" action="ppaction://hlinksldjump"/>
              </a:rPr>
              <a:t>Animation</a:t>
            </a:r>
            <a:endParaRPr lang="en-US" sz="2000" b="1" dirty="0" smtClean="0">
              <a:solidFill>
                <a:srgbClr val="FFFFFF"/>
              </a:solidFill>
              <a:latin typeface="Comic Sans MS" pitchFamily="66" charset="0"/>
            </a:endParaRPr>
          </a:p>
          <a:p>
            <a:pPr marL="342900" indent="-342900">
              <a:buFont typeface="Arial" panose="020B0604020202020204" pitchFamily="34" charset="0"/>
              <a:buChar char="•"/>
            </a:pPr>
            <a:r>
              <a:rPr lang="en-US" sz="2000" b="1" dirty="0" smtClean="0">
                <a:solidFill>
                  <a:srgbClr val="FFFFFF"/>
                </a:solidFill>
                <a:latin typeface="Comic Sans MS" pitchFamily="66" charset="0"/>
                <a:hlinkClick r:id="rId10" action="ppaction://hlinksldjump"/>
              </a:rPr>
              <a:t>Video</a:t>
            </a:r>
            <a:endParaRPr lang="en-US" sz="2000" b="1" dirty="0" smtClean="0">
              <a:solidFill>
                <a:srgbClr val="FFFFFF"/>
              </a:solidFill>
              <a:latin typeface="Comic Sans MS" pitchFamily="66" charset="0"/>
            </a:endParaRPr>
          </a:p>
          <a:p>
            <a:pPr marL="342900" indent="-342900">
              <a:buFont typeface="Arial" panose="020B0604020202020204" pitchFamily="34" charset="0"/>
              <a:buChar char="•"/>
            </a:pPr>
            <a:r>
              <a:rPr lang="en-US" sz="2000" b="1" dirty="0" smtClean="0">
                <a:solidFill>
                  <a:srgbClr val="FFFFFF"/>
                </a:solidFill>
                <a:latin typeface="Comic Sans MS" pitchFamily="66" charset="0"/>
                <a:hlinkClick r:id="rId11" action="ppaction://hlinksldjump"/>
              </a:rPr>
              <a:t>Hardware Needed</a:t>
            </a:r>
            <a:endParaRPr lang="en-US" sz="2000" b="1" dirty="0" smtClean="0">
              <a:solidFill>
                <a:srgbClr val="FFFFFF"/>
              </a:solidFill>
              <a:latin typeface="Comic Sans MS" pitchFamily="66" charset="0"/>
            </a:endParaRPr>
          </a:p>
          <a:p>
            <a:pPr marL="342900" indent="-342900">
              <a:buFont typeface="Arial" panose="020B0604020202020204" pitchFamily="34" charset="0"/>
              <a:buChar char="•"/>
            </a:pPr>
            <a:r>
              <a:rPr lang="en-US" sz="2000" b="1" dirty="0" smtClean="0">
                <a:solidFill>
                  <a:srgbClr val="FFFFFF"/>
                </a:solidFill>
                <a:latin typeface="Comic Sans MS" pitchFamily="66" charset="0"/>
                <a:hlinkClick r:id="rId12" action="ppaction://hlinksldjump"/>
              </a:rPr>
              <a:t>Software Needed</a:t>
            </a:r>
            <a:endParaRPr lang="en-US" sz="2000" b="1" dirty="0" smtClean="0">
              <a:solidFill>
                <a:srgbClr val="FFFFFF"/>
              </a:solidFill>
              <a:latin typeface="Comic Sans MS" pitchFamily="66" charset="0"/>
            </a:endParaRPr>
          </a:p>
          <a:p>
            <a:pPr marL="342900" indent="-342900">
              <a:buFont typeface="Arial" panose="020B0604020202020204" pitchFamily="34" charset="0"/>
              <a:buChar char="•"/>
            </a:pPr>
            <a:r>
              <a:rPr lang="en-US" sz="2000" b="1" dirty="0" smtClean="0">
                <a:solidFill>
                  <a:srgbClr val="FFFFFF"/>
                </a:solidFill>
                <a:latin typeface="Comic Sans MS" pitchFamily="66" charset="0"/>
                <a:hlinkClick r:id="rId13" action="ppaction://hlinksldjump"/>
              </a:rPr>
              <a:t>Copyrights</a:t>
            </a:r>
            <a:endParaRPr lang="en-US" sz="2000" b="1" dirty="0" smtClean="0">
              <a:solidFill>
                <a:srgbClr val="FFFFFF"/>
              </a:solidFill>
              <a:latin typeface="Comic Sans MS" pitchFamily="66" charset="0"/>
            </a:endParaRPr>
          </a:p>
          <a:p>
            <a:pPr marL="342900" indent="-342900">
              <a:buFont typeface="Arial" panose="020B0604020202020204" pitchFamily="34" charset="0"/>
              <a:buChar char="•"/>
            </a:pPr>
            <a:endParaRPr lang="en-US" sz="2000" b="1" dirty="0" smtClean="0">
              <a:solidFill>
                <a:srgbClr val="FFFFFF"/>
              </a:solidFill>
              <a:latin typeface="Comic Sans MS" pitchFamily="66" charset="0"/>
            </a:endParaRPr>
          </a:p>
          <a:p>
            <a:pPr marL="342900" indent="-342900">
              <a:buFont typeface="Arial" panose="020B0604020202020204" pitchFamily="34" charset="0"/>
              <a:buChar char="•"/>
            </a:pPr>
            <a:endParaRPr lang="en-US" sz="2000" b="1" i="1" dirty="0">
              <a:latin typeface="Comic Sans MS"/>
            </a:endParaRPr>
          </a:p>
          <a:p>
            <a:endParaRPr lang="en-US" sz="2000" dirty="0"/>
          </a:p>
          <a:p>
            <a:pPr algn="ctr"/>
            <a:endParaRPr lang="en-US" sz="2000" dirty="0"/>
          </a:p>
          <a:p>
            <a:pPr algn="ctr"/>
            <a:endParaRPr lang="en-US" sz="2000" dirty="0"/>
          </a:p>
          <a:p>
            <a:pPr algn="ctr"/>
            <a:endParaRPr lang="en-US" sz="2000" dirty="0"/>
          </a:p>
        </p:txBody>
      </p:sp>
      <p:sp>
        <p:nvSpPr>
          <p:cNvPr id="8" name="Cloud Callout 7"/>
          <p:cNvSpPr/>
          <p:nvPr/>
        </p:nvSpPr>
        <p:spPr>
          <a:xfrm>
            <a:off x="2115879" y="467833"/>
            <a:ext cx="2626242" cy="2222202"/>
          </a:xfrm>
          <a:prstGeom prst="cloudCallou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smtClean="0">
              <a:solidFill>
                <a:schemeClr val="bg1"/>
              </a:solidFill>
              <a:latin typeface="Comic Sans MS"/>
            </a:endParaRPr>
          </a:p>
          <a:p>
            <a:pPr algn="ctr"/>
            <a:r>
              <a:rPr lang="en-US" sz="1600" b="1" dirty="0" smtClean="0">
                <a:solidFill>
                  <a:schemeClr val="bg1"/>
                </a:solidFill>
                <a:latin typeface="Comic Sans MS"/>
              </a:rPr>
              <a:t>To make things easier. Here is a navigation menu to help you find your way.</a:t>
            </a:r>
            <a:endParaRPr lang="en-US" sz="1600" b="1" dirty="0">
              <a:solidFill>
                <a:schemeClr val="bg1"/>
              </a:solidFill>
              <a:latin typeface="Comic Sans MS"/>
            </a:endParaRPr>
          </a:p>
        </p:txBody>
      </p:sp>
      <p:sp>
        <p:nvSpPr>
          <p:cNvPr id="9" name="Action Button: Home 8">
            <a:hlinkClick r:id="rId14" action="ppaction://hlinksldjump" highlightClick="1"/>
          </p:cNvPr>
          <p:cNvSpPr/>
          <p:nvPr/>
        </p:nvSpPr>
        <p:spPr>
          <a:xfrm>
            <a:off x="627321" y="233916"/>
            <a:ext cx="1180214" cy="112705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triped Right Arrow 9">
            <a:hlinkClick r:id="rId15" action="ppaction://hlinksldjump"/>
          </p:cNvPr>
          <p:cNvSpPr/>
          <p:nvPr/>
        </p:nvSpPr>
        <p:spPr>
          <a:xfrm rot="10800000">
            <a:off x="308343" y="5337547"/>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1" name="Striped Right Arrow 10">
            <a:hlinkClick r:id="rId4" action="ppaction://hlinksldjump"/>
          </p:cNvPr>
          <p:cNvSpPr/>
          <p:nvPr/>
        </p:nvSpPr>
        <p:spPr>
          <a:xfrm>
            <a:off x="9856380" y="5326913"/>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1498410176"/>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rot="2080202">
            <a:off x="8313853" y="2472535"/>
            <a:ext cx="1283072" cy="2005506"/>
          </a:xfrm>
          <a:prstGeom prst="rect">
            <a:avLst/>
          </a:prstGeom>
        </p:spPr>
      </p:pic>
      <p:sp>
        <p:nvSpPr>
          <p:cNvPr id="8" name="Flowchart: Process 7"/>
          <p:cNvSpPr/>
          <p:nvPr/>
        </p:nvSpPr>
        <p:spPr>
          <a:xfrm>
            <a:off x="4087813" y="428625"/>
            <a:ext cx="5095659" cy="4860925"/>
          </a:xfrm>
          <a:prstGeom prst="flowChart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b="1" u="sng" dirty="0">
                <a:solidFill>
                  <a:srgbClr val="000000"/>
                </a:solidFill>
                <a:latin typeface="Comic Sans MS"/>
              </a:rPr>
              <a:t>What is Multimedia ?</a:t>
            </a:r>
          </a:p>
          <a:p>
            <a:pPr algn="ctr">
              <a:lnSpc>
                <a:spcPct val="150000"/>
              </a:lnSpc>
            </a:pPr>
            <a:r>
              <a:rPr lang="en-US" b="1" dirty="0">
                <a:solidFill>
                  <a:srgbClr val="000000"/>
                </a:solidFill>
                <a:latin typeface="Comic Sans MS"/>
              </a:rPr>
              <a:t>Defined as using more than one medium of expression or communication. Multimedia is expressed mainly through Five Building Blocks. They Include Text, Images, Audio, Animation and Video. You see and use different forms of Multimedia everyday on television, while you browse the internet and even when your playing video games.</a:t>
            </a:r>
            <a:r>
              <a:rPr lang="en-US" b="1" dirty="0">
                <a:solidFill>
                  <a:srgbClr val="FFFFFF"/>
                </a:solidFill>
                <a:latin typeface="Comic Sans MS"/>
              </a:rPr>
              <a:t>.</a:t>
            </a:r>
            <a:endParaRPr lang="en-US" b="1" dirty="0">
              <a:latin typeface="Comic Sans MS"/>
            </a:endParaRPr>
          </a:p>
        </p:txBody>
      </p:sp>
      <p:sp>
        <p:nvSpPr>
          <p:cNvPr id="11" name="Cloud Callout 10"/>
          <p:cNvSpPr/>
          <p:nvPr/>
        </p:nvSpPr>
        <p:spPr>
          <a:xfrm>
            <a:off x="9565758" y="308344"/>
            <a:ext cx="2626242" cy="2222202"/>
          </a:xfrm>
          <a:prstGeom prst="cloudCallou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smtClean="0">
              <a:solidFill>
                <a:schemeClr val="bg1"/>
              </a:solidFill>
              <a:latin typeface="Comic Sans MS"/>
            </a:endParaRPr>
          </a:p>
          <a:p>
            <a:pPr algn="ctr"/>
            <a:r>
              <a:rPr lang="en-US" sz="1600" b="1" dirty="0" smtClean="0">
                <a:solidFill>
                  <a:schemeClr val="bg1"/>
                </a:solidFill>
                <a:latin typeface="Comic Sans MS"/>
              </a:rPr>
              <a:t>To make things easier. Here is a navigation menu to help you find your way.</a:t>
            </a:r>
            <a:endParaRPr lang="en-US" sz="1600" b="1" dirty="0">
              <a:solidFill>
                <a:schemeClr val="bg1"/>
              </a:solidFill>
              <a:latin typeface="Comic Sans MS"/>
            </a:endParaRPr>
          </a:p>
        </p:txBody>
      </p:sp>
      <p:sp>
        <p:nvSpPr>
          <p:cNvPr id="9" name="Action Button: Home 8">
            <a:hlinkClick r:id="rId4" action="ppaction://hlinksldjump" highlightClick="1"/>
          </p:cNvPr>
          <p:cNvSpPr/>
          <p:nvPr/>
        </p:nvSpPr>
        <p:spPr>
          <a:xfrm>
            <a:off x="627321" y="233916"/>
            <a:ext cx="1180214" cy="112705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triped Right Arrow 9">
            <a:hlinkClick r:id="rId5" action="ppaction://hlinksldjump"/>
          </p:cNvPr>
          <p:cNvSpPr/>
          <p:nvPr/>
        </p:nvSpPr>
        <p:spPr>
          <a:xfrm>
            <a:off x="10324213" y="5295015"/>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2" name="Striped Right Arrow 11">
            <a:hlinkClick r:id="rId4" action="ppaction://hlinksldjump"/>
          </p:cNvPr>
          <p:cNvSpPr/>
          <p:nvPr/>
        </p:nvSpPr>
        <p:spPr>
          <a:xfrm rot="10800000">
            <a:off x="308343" y="5337547"/>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413012370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print"/>
          <a:stretch>
            <a:fillRect/>
          </a:stretch>
        </p:blipFill>
        <p:spPr>
          <a:xfrm rot="2588256">
            <a:off x="8462706" y="3142387"/>
            <a:ext cx="1283072" cy="2005506"/>
          </a:xfrm>
          <a:prstGeom prst="rect">
            <a:avLst/>
          </a:prstGeom>
        </p:spPr>
      </p:pic>
      <p:sp>
        <p:nvSpPr>
          <p:cNvPr id="8" name="Flowchart: Process 7"/>
          <p:cNvSpPr/>
          <p:nvPr/>
        </p:nvSpPr>
        <p:spPr>
          <a:xfrm>
            <a:off x="4087813" y="428625"/>
            <a:ext cx="5095659" cy="4860925"/>
          </a:xfrm>
          <a:prstGeom prst="flowChart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000" b="1" dirty="0">
                <a:solidFill>
                  <a:srgbClr val="000000"/>
                </a:solidFill>
                <a:latin typeface="Comic Sans MS"/>
              </a:rPr>
              <a:t>Multimedia is all around you though you probably hardly notice it. We'll </a:t>
            </a:r>
            <a:r>
              <a:rPr lang="en-US" sz="2000" b="1" dirty="0" smtClean="0">
                <a:solidFill>
                  <a:srgbClr val="000000"/>
                </a:solidFill>
                <a:latin typeface="Comic Sans MS"/>
              </a:rPr>
              <a:t>help make </a:t>
            </a:r>
            <a:r>
              <a:rPr lang="en-US" sz="2000" b="1" dirty="0">
                <a:solidFill>
                  <a:srgbClr val="000000"/>
                </a:solidFill>
                <a:latin typeface="Comic Sans MS"/>
              </a:rPr>
              <a:t>you aware of the multiple forms of Multimedia around you. While also sharing with you how you can also create your own forms of Multimedia. </a:t>
            </a:r>
          </a:p>
        </p:txBody>
      </p:sp>
      <p:sp>
        <p:nvSpPr>
          <p:cNvPr id="10" name="Action Button: Home 9">
            <a:hlinkClick r:id="rId4" action="ppaction://hlinksldjump" highlightClick="1"/>
          </p:cNvPr>
          <p:cNvSpPr/>
          <p:nvPr/>
        </p:nvSpPr>
        <p:spPr>
          <a:xfrm>
            <a:off x="627321" y="233916"/>
            <a:ext cx="1180214" cy="112705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triped Right Arrow 10">
            <a:hlinkClick r:id="rId5" action="ppaction://hlinksldjump"/>
          </p:cNvPr>
          <p:cNvSpPr/>
          <p:nvPr/>
        </p:nvSpPr>
        <p:spPr>
          <a:xfrm rot="10800000">
            <a:off x="308343" y="5326914"/>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2" name="Striped Right Arrow 11">
            <a:hlinkClick r:id="rId6" action="ppaction://hlinksldjump"/>
          </p:cNvPr>
          <p:cNvSpPr/>
          <p:nvPr/>
        </p:nvSpPr>
        <p:spPr>
          <a:xfrm>
            <a:off x="10281681" y="5337540"/>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2214086328"/>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a:off x="8797272" y="3126194"/>
            <a:ext cx="1283072" cy="2005506"/>
          </a:xfrm>
          <a:prstGeom prst="rect">
            <a:avLst/>
          </a:prstGeom>
        </p:spPr>
      </p:pic>
      <p:sp>
        <p:nvSpPr>
          <p:cNvPr id="8" name="Flowchart: Process 7"/>
          <p:cNvSpPr/>
          <p:nvPr/>
        </p:nvSpPr>
        <p:spPr>
          <a:xfrm>
            <a:off x="3659988" y="393214"/>
            <a:ext cx="5095659" cy="4860925"/>
          </a:xfrm>
          <a:prstGeom prst="flowChart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000" b="1" u="sng" dirty="0">
                <a:solidFill>
                  <a:srgbClr val="000000"/>
                </a:solidFill>
                <a:latin typeface="Comic Sans MS"/>
              </a:rPr>
              <a:t>The Five Building Blocks Of Multimedia</a:t>
            </a:r>
          </a:p>
          <a:p>
            <a:pPr marL="285750" indent="-285750">
              <a:lnSpc>
                <a:spcPct val="150000"/>
              </a:lnSpc>
              <a:buFont typeface="Arial" panose="020B0604020202020204" pitchFamily="34" charset="0"/>
              <a:buChar char="•"/>
            </a:pPr>
            <a:r>
              <a:rPr lang="en-US" sz="2000" b="1" dirty="0">
                <a:solidFill>
                  <a:srgbClr val="000000"/>
                </a:solidFill>
                <a:latin typeface="Comic Sans MS"/>
              </a:rPr>
              <a:t>Text </a:t>
            </a:r>
            <a:endParaRPr lang="en-US" sz="1600" b="1" dirty="0">
              <a:solidFill>
                <a:srgbClr val="000000"/>
              </a:solidFill>
              <a:latin typeface="Comic Sans MS"/>
            </a:endParaRPr>
          </a:p>
          <a:p>
            <a:pPr marL="285750" indent="-285750">
              <a:lnSpc>
                <a:spcPct val="150000"/>
              </a:lnSpc>
              <a:buFont typeface="Arial" panose="020B0604020202020204" pitchFamily="34" charset="0"/>
              <a:buChar char="•"/>
            </a:pPr>
            <a:r>
              <a:rPr lang="en-US" sz="2000" b="1" dirty="0">
                <a:solidFill>
                  <a:srgbClr val="000000"/>
                </a:solidFill>
                <a:latin typeface="Comic Sans MS"/>
              </a:rPr>
              <a:t>Images</a:t>
            </a:r>
          </a:p>
          <a:p>
            <a:pPr marL="285750" indent="-285750">
              <a:lnSpc>
                <a:spcPct val="150000"/>
              </a:lnSpc>
              <a:buFont typeface="Arial" panose="020B0604020202020204" pitchFamily="34" charset="0"/>
              <a:buChar char="•"/>
            </a:pPr>
            <a:r>
              <a:rPr lang="en-US" sz="2000" b="1" dirty="0">
                <a:solidFill>
                  <a:srgbClr val="000000"/>
                </a:solidFill>
                <a:latin typeface="Comic Sans MS"/>
              </a:rPr>
              <a:t>Audio</a:t>
            </a:r>
          </a:p>
          <a:p>
            <a:pPr marL="285750" indent="-285750">
              <a:lnSpc>
                <a:spcPct val="150000"/>
              </a:lnSpc>
              <a:buFont typeface="Arial" panose="020B0604020202020204" pitchFamily="34" charset="0"/>
              <a:buChar char="•"/>
            </a:pPr>
            <a:r>
              <a:rPr lang="en-US" sz="2000" b="1" dirty="0">
                <a:solidFill>
                  <a:srgbClr val="000000"/>
                </a:solidFill>
                <a:latin typeface="Comic Sans MS"/>
              </a:rPr>
              <a:t>Animation</a:t>
            </a:r>
          </a:p>
          <a:p>
            <a:pPr marL="285750" indent="-285750">
              <a:lnSpc>
                <a:spcPct val="150000"/>
              </a:lnSpc>
              <a:buFont typeface="Arial" panose="020B0604020202020204" pitchFamily="34" charset="0"/>
              <a:buChar char="•"/>
            </a:pPr>
            <a:r>
              <a:rPr lang="en-US" sz="2000" b="1" dirty="0">
                <a:solidFill>
                  <a:srgbClr val="000000"/>
                </a:solidFill>
                <a:latin typeface="Comic Sans MS"/>
              </a:rPr>
              <a:t>Video</a:t>
            </a:r>
            <a:endParaRPr lang="en-US" sz="2000" b="1" dirty="0">
              <a:latin typeface="Comic Sans MS"/>
            </a:endParaRPr>
          </a:p>
        </p:txBody>
      </p:sp>
      <p:sp>
        <p:nvSpPr>
          <p:cNvPr id="10" name="Cloud Callout 9"/>
          <p:cNvSpPr/>
          <p:nvPr/>
        </p:nvSpPr>
        <p:spPr>
          <a:xfrm>
            <a:off x="9640186" y="754912"/>
            <a:ext cx="2332075" cy="1839430"/>
          </a:xfrm>
          <a:prstGeom prst="cloudCallou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bg1"/>
                </a:solidFill>
              </a:rPr>
              <a:t>Can you remember them all ?</a:t>
            </a:r>
            <a:endParaRPr lang="en-US" sz="2000" b="1" dirty="0">
              <a:solidFill>
                <a:schemeClr val="bg1"/>
              </a:solidFill>
            </a:endParaRPr>
          </a:p>
        </p:txBody>
      </p:sp>
      <p:sp>
        <p:nvSpPr>
          <p:cNvPr id="9" name="Action Button: Home 8">
            <a:hlinkClick r:id="rId4" action="ppaction://hlinksldjump" highlightClick="1"/>
          </p:cNvPr>
          <p:cNvSpPr/>
          <p:nvPr/>
        </p:nvSpPr>
        <p:spPr>
          <a:xfrm>
            <a:off x="627321" y="233916"/>
            <a:ext cx="1180214" cy="112705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triped Right Arrow 10">
            <a:hlinkClick r:id="rId5" action="ppaction://hlinksldjump"/>
          </p:cNvPr>
          <p:cNvSpPr/>
          <p:nvPr/>
        </p:nvSpPr>
        <p:spPr>
          <a:xfrm rot="10800000">
            <a:off x="308343" y="5326914"/>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2" name="Striped Right Arrow 11">
            <a:hlinkClick r:id="rId6" action="ppaction://hlinksldjump"/>
          </p:cNvPr>
          <p:cNvSpPr/>
          <p:nvPr/>
        </p:nvSpPr>
        <p:spPr>
          <a:xfrm>
            <a:off x="10111561" y="5220589"/>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2985130500"/>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rot="2292091">
            <a:off x="7925403" y="181995"/>
            <a:ext cx="1283072" cy="2005506"/>
          </a:xfrm>
          <a:prstGeom prst="rect">
            <a:avLst/>
          </a:prstGeom>
        </p:spPr>
      </p:pic>
      <p:sp>
        <p:nvSpPr>
          <p:cNvPr id="8" name="Flowchart: Process 7"/>
          <p:cNvSpPr/>
          <p:nvPr/>
        </p:nvSpPr>
        <p:spPr>
          <a:xfrm>
            <a:off x="3659988" y="393215"/>
            <a:ext cx="5095659" cy="4774208"/>
          </a:xfrm>
          <a:prstGeom prst="flowChart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400" b="1" u="sng" dirty="0">
                <a:solidFill>
                  <a:srgbClr val="000000"/>
                </a:solidFill>
                <a:latin typeface="Comic Sans MS"/>
              </a:rPr>
              <a:t>Text</a:t>
            </a:r>
          </a:p>
          <a:p>
            <a:pPr algn="ctr">
              <a:lnSpc>
                <a:spcPct val="150000"/>
              </a:lnSpc>
            </a:pPr>
            <a:r>
              <a:rPr lang="en-US" sz="1600" b="1" dirty="0">
                <a:solidFill>
                  <a:srgbClr val="000000"/>
                </a:solidFill>
                <a:latin typeface="Comic Sans MS"/>
              </a:rPr>
              <a:t>Text is universal part of multimedia. You have probably seen text before and never really paid attention to it. Text can come in many different </a:t>
            </a:r>
            <a:r>
              <a:rPr lang="en-US" sz="1600" b="1" dirty="0" smtClean="0">
                <a:solidFill>
                  <a:srgbClr val="000000"/>
                </a:solidFill>
                <a:latin typeface="Comic Sans MS"/>
              </a:rPr>
              <a:t>fonts which are known as typeface, </a:t>
            </a:r>
            <a:r>
              <a:rPr lang="en-US" sz="1600" b="1" dirty="0">
                <a:solidFill>
                  <a:srgbClr val="000000"/>
                </a:solidFill>
                <a:latin typeface="Comic Sans MS"/>
              </a:rPr>
              <a:t>sizes </a:t>
            </a:r>
            <a:r>
              <a:rPr lang="en-US" sz="1600" b="1" dirty="0" smtClean="0">
                <a:solidFill>
                  <a:srgbClr val="000000"/>
                </a:solidFill>
                <a:latin typeface="Comic Sans MS"/>
              </a:rPr>
              <a:t>and added </a:t>
            </a:r>
            <a:r>
              <a:rPr lang="en-US" sz="1600" b="1" dirty="0">
                <a:solidFill>
                  <a:srgbClr val="000000"/>
                </a:solidFill>
                <a:latin typeface="Comic Sans MS"/>
              </a:rPr>
              <a:t>attributes. </a:t>
            </a:r>
            <a:r>
              <a:rPr lang="en-US" sz="1600" b="1" dirty="0" smtClean="0">
                <a:solidFill>
                  <a:srgbClr val="000000"/>
                </a:solidFill>
                <a:latin typeface="Comic Sans MS"/>
              </a:rPr>
              <a:t>Added attributes </a:t>
            </a:r>
            <a:r>
              <a:rPr lang="en-US" sz="1600" b="1" dirty="0">
                <a:solidFill>
                  <a:srgbClr val="000000"/>
                </a:solidFill>
                <a:latin typeface="Comic Sans MS"/>
              </a:rPr>
              <a:t>that can be associated with text are Bold, </a:t>
            </a:r>
            <a:r>
              <a:rPr lang="en-US" sz="1600" b="1" i="1" dirty="0">
                <a:solidFill>
                  <a:srgbClr val="000000"/>
                </a:solidFill>
                <a:latin typeface="Comic Sans MS"/>
              </a:rPr>
              <a:t>Italic</a:t>
            </a:r>
            <a:r>
              <a:rPr lang="en-US" sz="1600" b="1" dirty="0">
                <a:solidFill>
                  <a:srgbClr val="000000"/>
                </a:solidFill>
                <a:latin typeface="Comic Sans MS"/>
              </a:rPr>
              <a:t> and </a:t>
            </a:r>
            <a:r>
              <a:rPr lang="en-US" sz="1600" b="1" u="sng" dirty="0">
                <a:solidFill>
                  <a:srgbClr val="000000"/>
                </a:solidFill>
                <a:latin typeface="Comic Sans MS"/>
              </a:rPr>
              <a:t>Underline</a:t>
            </a:r>
            <a:r>
              <a:rPr lang="en-US" sz="1600" b="1" dirty="0">
                <a:solidFill>
                  <a:srgbClr val="000000"/>
                </a:solidFill>
                <a:latin typeface="Comic Sans MS"/>
              </a:rPr>
              <a:t>. Text is often used to communicate information in word form. </a:t>
            </a:r>
          </a:p>
        </p:txBody>
      </p:sp>
      <p:sp>
        <p:nvSpPr>
          <p:cNvPr id="9" name="Action Button: Home 8">
            <a:hlinkClick r:id="rId4" action="ppaction://hlinksldjump" highlightClick="1"/>
          </p:cNvPr>
          <p:cNvSpPr/>
          <p:nvPr/>
        </p:nvSpPr>
        <p:spPr>
          <a:xfrm>
            <a:off x="637954" y="233916"/>
            <a:ext cx="1180214" cy="112705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Striped Right Arrow 9">
            <a:hlinkClick r:id="rId5" action="ppaction://hlinksldjump"/>
          </p:cNvPr>
          <p:cNvSpPr/>
          <p:nvPr/>
        </p:nvSpPr>
        <p:spPr>
          <a:xfrm rot="10800000">
            <a:off x="308343" y="5326914"/>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1" name="Striped Right Arrow 10">
            <a:hlinkClick r:id="rId6" action="ppaction://hlinksldjump"/>
          </p:cNvPr>
          <p:cNvSpPr/>
          <p:nvPr/>
        </p:nvSpPr>
        <p:spPr>
          <a:xfrm>
            <a:off x="10005237" y="5380078"/>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264213908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a:off x="1006285" y="3373179"/>
            <a:ext cx="1283072" cy="2005506"/>
          </a:xfrm>
          <a:prstGeom prst="rect">
            <a:avLst/>
          </a:prstGeom>
        </p:spPr>
      </p:pic>
      <p:sp>
        <p:nvSpPr>
          <p:cNvPr id="10" name="Cloud Callout 9"/>
          <p:cNvSpPr/>
          <p:nvPr/>
        </p:nvSpPr>
        <p:spPr>
          <a:xfrm>
            <a:off x="1697666" y="691116"/>
            <a:ext cx="2597888" cy="2169040"/>
          </a:xfrm>
          <a:prstGeom prst="cloudCallou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bg1"/>
                </a:solidFill>
                <a:latin typeface="Comic Sans MS" pitchFamily="66" charset="0"/>
              </a:rPr>
              <a:t>Each sentence is written in a different font to show you examples</a:t>
            </a:r>
            <a:r>
              <a:rPr lang="en-US" sz="1600" b="1" dirty="0" smtClean="0">
                <a:solidFill>
                  <a:srgbClr val="000000"/>
                </a:solidFill>
                <a:latin typeface="Comic Sans MS" pitchFamily="66" charset="0"/>
              </a:rPr>
              <a:t>.</a:t>
            </a:r>
            <a:endParaRPr lang="en-US" sz="1600" b="1" dirty="0">
              <a:solidFill>
                <a:srgbClr val="000000"/>
              </a:solidFill>
              <a:latin typeface="Comic Sans MS" pitchFamily="66" charset="0"/>
            </a:endParaRPr>
          </a:p>
        </p:txBody>
      </p:sp>
      <p:sp>
        <p:nvSpPr>
          <p:cNvPr id="8" name="Flowchart: Process 7"/>
          <p:cNvSpPr/>
          <p:nvPr/>
        </p:nvSpPr>
        <p:spPr>
          <a:xfrm>
            <a:off x="4401262" y="662985"/>
            <a:ext cx="5095659" cy="4860925"/>
          </a:xfrm>
          <a:prstGeom prst="flowChart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b="1" u="sng" dirty="0" smtClean="0">
                <a:solidFill>
                  <a:srgbClr val="000000"/>
                </a:solidFill>
                <a:latin typeface="Comic Sans MS" pitchFamily="66" charset="0"/>
              </a:rPr>
              <a:t>Type Face Examples</a:t>
            </a:r>
            <a:endParaRPr lang="en-US" b="1" u="sng" dirty="0">
              <a:solidFill>
                <a:srgbClr val="000000"/>
              </a:solidFill>
              <a:latin typeface="Comic Sans MS" pitchFamily="66" charset="0"/>
            </a:endParaRPr>
          </a:p>
          <a:p>
            <a:pPr algn="ctr">
              <a:lnSpc>
                <a:spcPct val="150000"/>
              </a:lnSpc>
            </a:pPr>
            <a:r>
              <a:rPr lang="en-US" b="1" u="sng" dirty="0">
                <a:solidFill>
                  <a:srgbClr val="000000"/>
                </a:solidFill>
                <a:latin typeface="Comic Sans MS" pitchFamily="66" charset="0"/>
              </a:rPr>
              <a:t>Arial:</a:t>
            </a:r>
            <a:r>
              <a:rPr lang="en-US" b="1" dirty="0">
                <a:solidFill>
                  <a:srgbClr val="000000"/>
                </a:solidFill>
                <a:latin typeface="Comic Sans MS" pitchFamily="66" charset="0"/>
              </a:rPr>
              <a:t> One Fish Two Birds Three Dogs One Cat.</a:t>
            </a:r>
            <a:endParaRPr lang="en-US" b="1" dirty="0">
              <a:solidFill>
                <a:srgbClr val="FFFFFF"/>
              </a:solidFill>
              <a:latin typeface="Comic Sans MS" pitchFamily="66" charset="0"/>
            </a:endParaRPr>
          </a:p>
          <a:p>
            <a:pPr algn="ctr">
              <a:lnSpc>
                <a:spcPct val="150000"/>
              </a:lnSpc>
            </a:pPr>
            <a:r>
              <a:rPr lang="en-US" b="1" u="sng" dirty="0">
                <a:solidFill>
                  <a:srgbClr val="000000"/>
                </a:solidFill>
                <a:latin typeface="Comic Sans MS" pitchFamily="66" charset="0"/>
              </a:rPr>
              <a:t>Book </a:t>
            </a:r>
            <a:r>
              <a:rPr lang="en-US" b="1" u="sng" dirty="0" smtClean="0">
                <a:solidFill>
                  <a:srgbClr val="000000"/>
                </a:solidFill>
                <a:latin typeface="Comic Sans MS" pitchFamily="66" charset="0"/>
              </a:rPr>
              <a:t>Antique:</a:t>
            </a:r>
            <a:r>
              <a:rPr lang="en-US" b="1" dirty="0" smtClean="0">
                <a:solidFill>
                  <a:srgbClr val="000000"/>
                </a:solidFill>
                <a:latin typeface="Comic Sans MS" pitchFamily="66" charset="0"/>
              </a:rPr>
              <a:t> </a:t>
            </a:r>
            <a:r>
              <a:rPr lang="en-US" b="1" dirty="0">
                <a:solidFill>
                  <a:srgbClr val="000000"/>
                </a:solidFill>
                <a:latin typeface="Comic Sans MS" pitchFamily="66" charset="0"/>
              </a:rPr>
              <a:t>One Fish Two Birds Three Dogs One Cat </a:t>
            </a:r>
            <a:endParaRPr lang="en-US" b="1" dirty="0">
              <a:latin typeface="Comic Sans MS" pitchFamily="66" charset="0"/>
            </a:endParaRPr>
          </a:p>
          <a:p>
            <a:pPr algn="ctr">
              <a:lnSpc>
                <a:spcPct val="150000"/>
              </a:lnSpc>
            </a:pPr>
            <a:r>
              <a:rPr lang="en-US" b="1" u="sng" dirty="0">
                <a:solidFill>
                  <a:srgbClr val="000000"/>
                </a:solidFill>
                <a:latin typeface="Comic Sans MS" pitchFamily="66" charset="0"/>
              </a:rPr>
              <a:t>Bookman Old Style:</a:t>
            </a:r>
            <a:r>
              <a:rPr lang="en-US" b="1" dirty="0">
                <a:solidFill>
                  <a:srgbClr val="FFFFFF"/>
                </a:solidFill>
                <a:latin typeface="Comic Sans MS" pitchFamily="66" charset="0"/>
              </a:rPr>
              <a:t> </a:t>
            </a:r>
            <a:r>
              <a:rPr lang="en-US" b="1" dirty="0">
                <a:solidFill>
                  <a:srgbClr val="000000"/>
                </a:solidFill>
                <a:latin typeface="Comic Sans MS" pitchFamily="66" charset="0"/>
              </a:rPr>
              <a:t>One Fish Two Birds Three Dogs One Cat.</a:t>
            </a:r>
            <a:endParaRPr lang="en-US" b="1" dirty="0">
              <a:solidFill>
                <a:srgbClr val="FFFFFF"/>
              </a:solidFill>
              <a:latin typeface="Comic Sans MS" pitchFamily="66" charset="0"/>
            </a:endParaRPr>
          </a:p>
          <a:p>
            <a:pPr algn="ctr">
              <a:lnSpc>
                <a:spcPct val="150000"/>
              </a:lnSpc>
            </a:pPr>
            <a:r>
              <a:rPr lang="en-US" b="1" u="sng" dirty="0">
                <a:solidFill>
                  <a:srgbClr val="000000"/>
                </a:solidFill>
                <a:latin typeface="Comic Sans MS" pitchFamily="66" charset="0"/>
              </a:rPr>
              <a:t>Georgia:</a:t>
            </a:r>
            <a:r>
              <a:rPr lang="en-US" b="1" dirty="0">
                <a:solidFill>
                  <a:srgbClr val="000000"/>
                </a:solidFill>
                <a:latin typeface="Comic Sans MS" pitchFamily="66" charset="0"/>
              </a:rPr>
              <a:t> One Fish Two Birds Three Dogs One Cat </a:t>
            </a:r>
            <a:endParaRPr lang="en-US" b="1" dirty="0">
              <a:latin typeface="Comic Sans MS" pitchFamily="66" charset="0"/>
            </a:endParaRPr>
          </a:p>
        </p:txBody>
      </p:sp>
      <p:sp>
        <p:nvSpPr>
          <p:cNvPr id="9" name="Action Button: Home 8">
            <a:hlinkClick r:id="rId4" action="ppaction://hlinksldjump" highlightClick="1"/>
          </p:cNvPr>
          <p:cNvSpPr/>
          <p:nvPr/>
        </p:nvSpPr>
        <p:spPr>
          <a:xfrm>
            <a:off x="627321" y="233916"/>
            <a:ext cx="1180214" cy="1127051"/>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Striped Right Arrow 10">
            <a:hlinkClick r:id="rId5" action="ppaction://hlinksldjump"/>
          </p:cNvPr>
          <p:cNvSpPr/>
          <p:nvPr/>
        </p:nvSpPr>
        <p:spPr>
          <a:xfrm rot="10800000">
            <a:off x="308343" y="5326914"/>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2" name="Striped Right Arrow 11">
            <a:hlinkClick r:id="rId6" action="ppaction://hlinksldjump"/>
          </p:cNvPr>
          <p:cNvSpPr/>
          <p:nvPr/>
        </p:nvSpPr>
        <p:spPr>
          <a:xfrm>
            <a:off x="10185990" y="5380078"/>
            <a:ext cx="1605516" cy="10419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3391174031"/>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1115</TotalTime>
  <Words>1596</Words>
  <Application>Microsoft Office PowerPoint</Application>
  <PresentationFormat>Widescreen</PresentationFormat>
  <Paragraphs>227</Paragraphs>
  <Slides>35</Slides>
  <Notes>35</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Arial</vt:lpstr>
      <vt:lpstr>Bernard MT Condensed</vt:lpstr>
      <vt:lpstr>Calibri</vt:lpstr>
      <vt:lpstr>Calibri Light</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Yasir</dc:creator>
  <cp:lastModifiedBy>Price, Yasir</cp:lastModifiedBy>
  <cp:revision>114</cp:revision>
  <dcterms:modified xsi:type="dcterms:W3CDTF">2016-11-10T22:20:32Z</dcterms:modified>
</cp:coreProperties>
</file>