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3" r:id="rId4"/>
    <p:sldId id="261" r:id="rId5"/>
    <p:sldId id="257" r:id="rId6"/>
    <p:sldId id="258" r:id="rId7"/>
    <p:sldId id="262" r:id="rId8"/>
    <p:sldId id="260" r:id="rId9"/>
    <p:sldId id="265" r:id="rId10"/>
    <p:sldId id="264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64" d="100"/>
          <a:sy n="64" d="100"/>
        </p:scale>
        <p:origin x="9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0ABF-B827-4653-A54B-B187D1C13494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EFA6-ECE2-4A42-8324-A41531F7F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867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0ABF-B827-4653-A54B-B187D1C13494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EFA6-ECE2-4A42-8324-A41531F7F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891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0ABF-B827-4653-A54B-B187D1C13494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EFA6-ECE2-4A42-8324-A41531F7F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801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0ABF-B827-4653-A54B-B187D1C13494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EFA6-ECE2-4A42-8324-A41531F7F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448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0ABF-B827-4653-A54B-B187D1C13494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EFA6-ECE2-4A42-8324-A41531F7F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501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0ABF-B827-4653-A54B-B187D1C13494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EFA6-ECE2-4A42-8324-A41531F7F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973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0ABF-B827-4653-A54B-B187D1C13494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EFA6-ECE2-4A42-8324-A41531F7F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713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0ABF-B827-4653-A54B-B187D1C13494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EFA6-ECE2-4A42-8324-A41531F7F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828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0ABF-B827-4653-A54B-B187D1C13494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EFA6-ECE2-4A42-8324-A41531F7F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930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0ABF-B827-4653-A54B-B187D1C13494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EFA6-ECE2-4A42-8324-A41531F7F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581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0ABF-B827-4653-A54B-B187D1C13494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EFA6-ECE2-4A42-8324-A41531F7F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200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00ABF-B827-4653-A54B-B187D1C13494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3EFA6-ECE2-4A42-8324-A41531F7F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009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2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1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slide" Target="slide10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slide" Target="slide4.xml"/><Relationship Id="rId18" Type="http://schemas.openxmlformats.org/officeDocument/2006/relationships/image" Target="../media/image11.png"/><Relationship Id="rId3" Type="http://schemas.openxmlformats.org/officeDocument/2006/relationships/image" Target="../media/image2.png"/><Relationship Id="rId21" Type="http://schemas.openxmlformats.org/officeDocument/2006/relationships/slide" Target="slide10.xml"/><Relationship Id="rId7" Type="http://schemas.openxmlformats.org/officeDocument/2006/relationships/image" Target="../media/image4.png"/><Relationship Id="rId12" Type="http://schemas.openxmlformats.org/officeDocument/2006/relationships/image" Target="../media/image8.png"/><Relationship Id="rId17" Type="http://schemas.openxmlformats.org/officeDocument/2006/relationships/slide" Target="slide9.xml"/><Relationship Id="rId2" Type="http://schemas.openxmlformats.org/officeDocument/2006/relationships/slide" Target="slide8.xml"/><Relationship Id="rId16" Type="http://schemas.openxmlformats.org/officeDocument/2006/relationships/image" Target="../media/image10.png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image" Target="../media/image7.png"/><Relationship Id="rId24" Type="http://schemas.openxmlformats.org/officeDocument/2006/relationships/image" Target="../media/image16.png"/><Relationship Id="rId5" Type="http://schemas.openxmlformats.org/officeDocument/2006/relationships/image" Target="../media/image3.png"/><Relationship Id="rId15" Type="http://schemas.openxmlformats.org/officeDocument/2006/relationships/slide" Target="slide2.xml"/><Relationship Id="rId23" Type="http://schemas.openxmlformats.org/officeDocument/2006/relationships/image" Target="../media/image15.png"/><Relationship Id="rId10" Type="http://schemas.openxmlformats.org/officeDocument/2006/relationships/image" Target="../media/image6.png"/><Relationship Id="rId19" Type="http://schemas.openxmlformats.org/officeDocument/2006/relationships/image" Target="../media/image12.png"/><Relationship Id="rId4" Type="http://schemas.openxmlformats.org/officeDocument/2006/relationships/slide" Target="slide5.xml"/><Relationship Id="rId9" Type="http://schemas.openxmlformats.org/officeDocument/2006/relationships/slide" Target="slide7.xml"/><Relationship Id="rId14" Type="http://schemas.openxmlformats.org/officeDocument/2006/relationships/image" Target="../media/image9.png"/><Relationship Id="rId22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19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22.png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3.png"/><Relationship Id="rId7" Type="http://schemas.openxmlformats.org/officeDocument/2006/relationships/slide" Target="slide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2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10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Project 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By James Munoz-Morales</a:t>
            </a:r>
          </a:p>
        </p:txBody>
      </p:sp>
      <p:sp>
        <p:nvSpPr>
          <p:cNvPr id="4" name="Arrow: Right 3">
            <a:hlinkClick r:id="rId2" action="ppaction://hlinksldjump"/>
          </p:cNvPr>
          <p:cNvSpPr/>
          <p:nvPr/>
        </p:nvSpPr>
        <p:spPr>
          <a:xfrm>
            <a:off x="10091530" y="5632174"/>
            <a:ext cx="1152939" cy="8878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1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Storyboard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42" t="20822" r="32702" b="39361"/>
          <a:stretch/>
        </p:blipFill>
        <p:spPr>
          <a:xfrm>
            <a:off x="3081403" y="1690688"/>
            <a:ext cx="5512084" cy="4045907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090" y="5736595"/>
            <a:ext cx="1176630" cy="926672"/>
          </a:xfrm>
          <a:prstGeom prst="rect">
            <a:avLst/>
          </a:prstGeom>
        </p:spPr>
      </p:pic>
      <p:pic>
        <p:nvPicPr>
          <p:cNvPr id="5" name="Picture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10643356" y="5736595"/>
            <a:ext cx="1176630" cy="926672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82973" y="587222"/>
            <a:ext cx="609653" cy="60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31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Storyboard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83" t="21342" r="21059" b="31352"/>
          <a:stretch/>
        </p:blipFill>
        <p:spPr>
          <a:xfrm>
            <a:off x="3118981" y="1690688"/>
            <a:ext cx="4684734" cy="3244242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573" y="612622"/>
            <a:ext cx="609653" cy="603556"/>
          </a:xfrm>
          <a:prstGeom prst="rect">
            <a:avLst/>
          </a:prstGeom>
        </p:spPr>
      </p:pic>
      <p:pic>
        <p:nvPicPr>
          <p:cNvPr id="6" name="Picture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>
            <a:off x="376885" y="5683464"/>
            <a:ext cx="1176630" cy="92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202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 always want to make animation and make a storyboard. As a kid, I  watch a lot anime and cartoon and until this day I still watch them as my hobbies. Not only it hobbies, I also like draw sometime as well. Make an animation is like making your favorite character that you draw to comeback alive.</a:t>
            </a:r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1185" y="5848564"/>
            <a:ext cx="1176630" cy="926672"/>
          </a:xfrm>
          <a:prstGeom prst="rect">
            <a:avLst/>
          </a:prstGeom>
        </p:spPr>
      </p:pic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249885" y="5848564"/>
            <a:ext cx="1176630" cy="92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545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86" y="2963381"/>
            <a:ext cx="1643531" cy="10364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Wireframe</a:t>
            </a:r>
          </a:p>
        </p:txBody>
      </p:sp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3582" y="1431472"/>
            <a:ext cx="2288483" cy="1102616"/>
          </a:xfrm>
          <a:prstGeom prst="rect">
            <a:avLst/>
          </a:prstGeom>
        </p:spPr>
      </p:pic>
      <p:sp>
        <p:nvSpPr>
          <p:cNvPr id="6" name="Arrow: Right 5"/>
          <p:cNvSpPr/>
          <p:nvPr/>
        </p:nvSpPr>
        <p:spPr>
          <a:xfrm>
            <a:off x="5350487" y="1694850"/>
            <a:ext cx="475989" cy="4008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54214" y="1310991"/>
            <a:ext cx="1423144" cy="11218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12036" y="1664621"/>
            <a:ext cx="493819" cy="438950"/>
          </a:xfrm>
          <a:prstGeom prst="rect">
            <a:avLst/>
          </a:prstGeom>
        </p:spPr>
      </p:pic>
      <p:pic>
        <p:nvPicPr>
          <p:cNvPr id="10" name="Picture 9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5" t="24653" r="24009" b="25812"/>
          <a:stretch/>
        </p:blipFill>
        <p:spPr>
          <a:xfrm>
            <a:off x="8440533" y="1431472"/>
            <a:ext cx="1501320" cy="11359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4992" y="2788945"/>
            <a:ext cx="1551361" cy="116830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248079" y="1664621"/>
            <a:ext cx="493819" cy="43895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06010" y="3153624"/>
            <a:ext cx="493819" cy="438950"/>
          </a:xfrm>
          <a:prstGeom prst="rect">
            <a:avLst/>
          </a:prstGeom>
        </p:spPr>
      </p:pic>
      <p:pic>
        <p:nvPicPr>
          <p:cNvPr id="17" name="Picture 16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871191" y="5931328"/>
            <a:ext cx="1176630" cy="926672"/>
          </a:xfrm>
          <a:prstGeom prst="rect">
            <a:avLst/>
          </a:prstGeom>
        </p:spPr>
      </p:pic>
      <p:pic>
        <p:nvPicPr>
          <p:cNvPr id="18" name="Picture 17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0800000">
            <a:off x="249885" y="5931328"/>
            <a:ext cx="1176630" cy="92667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82674" y="3106445"/>
            <a:ext cx="493819" cy="43895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73002" y="1686419"/>
            <a:ext cx="493819" cy="438950"/>
          </a:xfrm>
          <a:prstGeom prst="rect">
            <a:avLst/>
          </a:prstGeom>
        </p:spPr>
      </p:pic>
      <p:pic>
        <p:nvPicPr>
          <p:cNvPr id="23" name="Picture 22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396150" y="2963381"/>
            <a:ext cx="1829372" cy="107965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517966" y="3126280"/>
            <a:ext cx="493819" cy="438950"/>
          </a:xfrm>
          <a:prstGeom prst="rect">
            <a:avLst/>
          </a:prstGeom>
        </p:spPr>
      </p:pic>
      <p:pic>
        <p:nvPicPr>
          <p:cNvPr id="25" name="Picture 24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34992" y="1465214"/>
            <a:ext cx="1512279" cy="902580"/>
          </a:xfrm>
          <a:prstGeom prst="rect">
            <a:avLst/>
          </a:prstGeom>
        </p:spPr>
      </p:pic>
      <p:pic>
        <p:nvPicPr>
          <p:cNvPr id="26" name="Picture 25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272558" y="2959726"/>
            <a:ext cx="1669296" cy="122476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0202627" y="3100988"/>
            <a:ext cx="493819" cy="4389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34992" y="4278512"/>
            <a:ext cx="1277132" cy="88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825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Storyboard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826707" y="1690688"/>
            <a:ext cx="6538586" cy="3895595"/>
            <a:chOff x="2267211" y="2227851"/>
            <a:chExt cx="6538586" cy="3895595"/>
          </a:xfrm>
        </p:grpSpPr>
        <p:sp>
          <p:nvSpPr>
            <p:cNvPr id="5" name="Rectangle 4"/>
            <p:cNvSpPr/>
            <p:nvPr/>
          </p:nvSpPr>
          <p:spPr>
            <a:xfrm>
              <a:off x="2267211" y="2227851"/>
              <a:ext cx="6538586" cy="389559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3665336" y="2760206"/>
              <a:ext cx="3504341" cy="2834447"/>
              <a:chOff x="3665335" y="2317314"/>
              <a:chExt cx="3504341" cy="2834447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020" t="48139" r="73438" b="40639"/>
              <a:stretch/>
            </p:blipFill>
            <p:spPr>
              <a:xfrm>
                <a:off x="3713967" y="2317314"/>
                <a:ext cx="3407079" cy="1415443"/>
              </a:xfrm>
              <a:prstGeom prst="rect">
                <a:avLst/>
              </a:prstGeom>
            </p:spPr>
          </p:pic>
          <p:sp>
            <p:nvSpPr>
              <p:cNvPr id="6" name="Rectangle 5"/>
              <p:cNvSpPr/>
              <p:nvPr/>
            </p:nvSpPr>
            <p:spPr>
              <a:xfrm>
                <a:off x="4589653" y="3496558"/>
                <a:ext cx="1655711" cy="923330"/>
              </a:xfrm>
              <a:prstGeom prst="rect">
                <a:avLst/>
              </a:prstGeom>
              <a:noFill/>
              <a:effectLst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5400" dirty="0">
                    <a:ln w="0"/>
                  </a:rPr>
                  <a:t>meet</a:t>
                </a:r>
                <a:endParaRPr lang="en-US" sz="5400" b="0" cap="none" spc="0" dirty="0">
                  <a:ln w="0"/>
                  <a:solidFill>
                    <a:schemeClr val="tx1"/>
                  </a:solidFill>
                </a:endParaRPr>
              </a:p>
            </p:txBody>
          </p:sp>
          <p:pic>
            <p:nvPicPr>
              <p:cNvPr id="7" name="Picture 6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610" t="62643" r="71541" b="30868"/>
              <a:stretch/>
            </p:blipFill>
            <p:spPr>
              <a:xfrm>
                <a:off x="3665335" y="4425251"/>
                <a:ext cx="3504341" cy="726510"/>
              </a:xfrm>
              <a:prstGeom prst="rect">
                <a:avLst/>
              </a:prstGeom>
            </p:spPr>
          </p:pic>
        </p:grpSp>
      </p:grpSp>
      <p:pic>
        <p:nvPicPr>
          <p:cNvPr id="10" name="Picture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885" y="5771494"/>
            <a:ext cx="1176630" cy="926672"/>
          </a:xfrm>
          <a:prstGeom prst="rect">
            <a:avLst/>
          </a:prstGeom>
        </p:spPr>
      </p:pic>
      <p:pic>
        <p:nvPicPr>
          <p:cNvPr id="11" name="Picture 1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10580727" y="5771494"/>
            <a:ext cx="1176630" cy="926672"/>
          </a:xfrm>
          <a:prstGeom prst="rect">
            <a:avLst/>
          </a:prstGeom>
        </p:spPr>
      </p:pic>
      <p:pic>
        <p:nvPicPr>
          <p:cNvPr id="3" name="Picture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09973" y="601119"/>
            <a:ext cx="609653" cy="60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6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Storyboard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6" t="30164" r="15031" b="27343"/>
          <a:stretch/>
        </p:blipFill>
        <p:spPr>
          <a:xfrm>
            <a:off x="1842053" y="1690688"/>
            <a:ext cx="7537759" cy="3629793"/>
          </a:xfrm>
          <a:prstGeom prst="rect">
            <a:avLst/>
          </a:prstGeom>
        </p:spPr>
      </p:pic>
      <p:pic>
        <p:nvPicPr>
          <p:cNvPr id="6" name="Picture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44380" y="5633913"/>
            <a:ext cx="1176630" cy="926672"/>
          </a:xfrm>
          <a:prstGeom prst="rect">
            <a:avLst/>
          </a:prstGeom>
        </p:spPr>
      </p:pic>
      <p:pic>
        <p:nvPicPr>
          <p:cNvPr id="7" name="Picture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498363" y="5633913"/>
            <a:ext cx="1176630" cy="926672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 flipV="1">
            <a:off x="5883965" y="4320209"/>
            <a:ext cx="1152939" cy="31805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4873" y="625322"/>
            <a:ext cx="609653" cy="60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13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Storyboard</a:t>
            </a:r>
          </a:p>
        </p:txBody>
      </p:sp>
      <p:pic>
        <p:nvPicPr>
          <p:cNvPr id="5" name="Picture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5485" y="5693874"/>
            <a:ext cx="1176630" cy="926672"/>
          </a:xfrm>
          <a:prstGeom prst="rect">
            <a:avLst/>
          </a:prstGeom>
        </p:spPr>
      </p:pic>
      <p:pic>
        <p:nvPicPr>
          <p:cNvPr id="6" name="Picture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392800" y="5693874"/>
            <a:ext cx="1176630" cy="92667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2915478" y="1144866"/>
            <a:ext cx="6361044" cy="5012344"/>
            <a:chOff x="2915478" y="939126"/>
            <a:chExt cx="6361044" cy="501234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74" t="27104" r="20234" b="25797"/>
            <a:stretch/>
          </p:blipFill>
          <p:spPr>
            <a:xfrm>
              <a:off x="2915478" y="1385888"/>
              <a:ext cx="6361044" cy="4565582"/>
            </a:xfrm>
            <a:prstGeom prst="rect">
              <a:avLst/>
            </a:prstGeom>
          </p:spPr>
        </p:pic>
        <p:sp>
          <p:nvSpPr>
            <p:cNvPr id="7" name="Thought Bubble: Cloud 6"/>
            <p:cNvSpPr/>
            <p:nvPr/>
          </p:nvSpPr>
          <p:spPr>
            <a:xfrm>
              <a:off x="4108537" y="939126"/>
              <a:ext cx="2192055" cy="1503123"/>
            </a:xfrm>
            <a:prstGeom prst="cloudCallou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Well, The door is open. That mean I won’t use this.</a:t>
              </a:r>
            </a:p>
          </p:txBody>
        </p:sp>
      </p:grpSp>
      <p:pic>
        <p:nvPicPr>
          <p:cNvPr id="3" name="Picture 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95673" y="598202"/>
            <a:ext cx="609653" cy="60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72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Storyboard</a:t>
            </a:r>
          </a:p>
        </p:txBody>
      </p:sp>
      <p:pic>
        <p:nvPicPr>
          <p:cNvPr id="8" name="Picture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6036" y="5733916"/>
            <a:ext cx="1176630" cy="926672"/>
          </a:xfrm>
          <a:prstGeom prst="rect">
            <a:avLst/>
          </a:prstGeom>
        </p:spPr>
      </p:pic>
      <p:pic>
        <p:nvPicPr>
          <p:cNvPr id="9" name="Picture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15816" y="5733916"/>
            <a:ext cx="1176630" cy="9266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5" t="24653" r="24009" b="25812"/>
          <a:stretch/>
        </p:blipFill>
        <p:spPr>
          <a:xfrm>
            <a:off x="515816" y="1690688"/>
            <a:ext cx="4911969" cy="371643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5" t="24274" r="24010" b="25641"/>
          <a:stretch/>
        </p:blipFill>
        <p:spPr>
          <a:xfrm>
            <a:off x="6564923" y="1690687"/>
            <a:ext cx="4937743" cy="3716439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9835662" y="2965938"/>
            <a:ext cx="35169" cy="80889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rrow: Right 6"/>
          <p:cNvSpPr/>
          <p:nvPr/>
        </p:nvSpPr>
        <p:spPr>
          <a:xfrm>
            <a:off x="5756031" y="3250223"/>
            <a:ext cx="339969" cy="2403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2768252" y="4609578"/>
            <a:ext cx="663880" cy="30062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08373" y="724174"/>
            <a:ext cx="609653" cy="60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9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Storyboard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22" t="29164" r="19984" b="27812"/>
          <a:stretch/>
        </p:blipFill>
        <p:spPr>
          <a:xfrm>
            <a:off x="3106454" y="1565753"/>
            <a:ext cx="6535073" cy="4121063"/>
          </a:xfrm>
          <a:prstGeom prst="rect">
            <a:avLst/>
          </a:prstGeom>
        </p:spPr>
      </p:pic>
      <p:pic>
        <p:nvPicPr>
          <p:cNvPr id="5" name="Picture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3151" y="5686816"/>
            <a:ext cx="1176630" cy="926672"/>
          </a:xfrm>
          <a:prstGeom prst="rect">
            <a:avLst/>
          </a:prstGeom>
        </p:spPr>
      </p:pic>
      <p:pic>
        <p:nvPicPr>
          <p:cNvPr id="6" name="Picture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190681" y="5686816"/>
            <a:ext cx="1176630" cy="926672"/>
          </a:xfrm>
          <a:prstGeom prst="rect">
            <a:avLst/>
          </a:prstGeom>
        </p:spPr>
      </p:pic>
      <p:sp>
        <p:nvSpPr>
          <p:cNvPr id="7" name="Thought Bubble: Cloud 6"/>
          <p:cNvSpPr/>
          <p:nvPr/>
        </p:nvSpPr>
        <p:spPr>
          <a:xfrm>
            <a:off x="7102259" y="1690688"/>
            <a:ext cx="1603331" cy="1378189"/>
          </a:xfrm>
          <a:prstGeom prst="cloudCallout">
            <a:avLst>
              <a:gd name="adj1" fmla="val -79125"/>
              <a:gd name="adj2" fmla="val 36454"/>
            </a:avLst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It good place to hang out here.</a:t>
            </a:r>
          </a:p>
        </p:txBody>
      </p:sp>
      <p:pic>
        <p:nvPicPr>
          <p:cNvPr id="3" name="Picture 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30573" y="663661"/>
            <a:ext cx="609653" cy="60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46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Storyboard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23" t="29225" r="25128" b="33150"/>
          <a:stretch/>
        </p:blipFill>
        <p:spPr>
          <a:xfrm>
            <a:off x="2379945" y="1828799"/>
            <a:ext cx="6451265" cy="3807913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 flipV="1">
            <a:off x="5605577" y="4822521"/>
            <a:ext cx="563671" cy="30062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Picture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488" y="5636712"/>
            <a:ext cx="1176630" cy="926672"/>
          </a:xfrm>
          <a:prstGeom prst="rect">
            <a:avLst/>
          </a:prstGeom>
        </p:spPr>
      </p:pic>
      <p:pic>
        <p:nvPicPr>
          <p:cNvPr id="11" name="Picture 1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10505569" y="5636712"/>
            <a:ext cx="1176630" cy="926672"/>
          </a:xfrm>
          <a:prstGeom prst="rect">
            <a:avLst/>
          </a:prstGeom>
        </p:spPr>
      </p:pic>
      <p:pic>
        <p:nvPicPr>
          <p:cNvPr id="4" name="Picture 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19473" y="587222"/>
            <a:ext cx="609653" cy="60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9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1036</TotalTime>
  <Words>102</Words>
  <Application>Microsoft Office PowerPoint</Application>
  <PresentationFormat>Widescreen</PresentationFormat>
  <Paragraphs>16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Project 2</vt:lpstr>
      <vt:lpstr>Why?</vt:lpstr>
      <vt:lpstr>Wireframe</vt:lpstr>
      <vt:lpstr>Storyboard</vt:lpstr>
      <vt:lpstr>Storyboard </vt:lpstr>
      <vt:lpstr>Storyboard</vt:lpstr>
      <vt:lpstr>Storyboard</vt:lpstr>
      <vt:lpstr>Storyboard</vt:lpstr>
      <vt:lpstr>Storyboard</vt:lpstr>
      <vt:lpstr>Storyboard</vt:lpstr>
      <vt:lpstr>Storyboard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Munoz-Morales, James</dc:creator>
  <cp:lastModifiedBy>Munoz-Morales, James</cp:lastModifiedBy>
  <cp:revision>29</cp:revision>
  <dcterms:created xsi:type="dcterms:W3CDTF">2016-11-18T00:06:36Z</dcterms:created>
  <dcterms:modified xsi:type="dcterms:W3CDTF">2016-12-09T04:37:58Z</dcterms:modified>
</cp:coreProperties>
</file>