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handoutMasterIdLst>
    <p:handoutMasterId r:id="rId21"/>
  </p:handoutMasterIdLst>
  <p:sldIdLst>
    <p:sldId id="257" r:id="rId5"/>
    <p:sldId id="267" r:id="rId6"/>
    <p:sldId id="269" r:id="rId7"/>
    <p:sldId id="268" r:id="rId8"/>
    <p:sldId id="270" r:id="rId9"/>
    <p:sldId id="277" r:id="rId10"/>
    <p:sldId id="278" r:id="rId11"/>
    <p:sldId id="279" r:id="rId12"/>
    <p:sldId id="280" r:id="rId13"/>
    <p:sldId id="281" r:id="rId14"/>
    <p:sldId id="282" r:id="rId15"/>
    <p:sldId id="283" r:id="rId16"/>
    <p:sldId id="284" r:id="rId17"/>
    <p:sldId id="285" r:id="rId18"/>
    <p:sldId id="263" r:id="rId1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4404"/>
    <a:srgbClr val="5F6F0F"/>
    <a:srgbClr val="718412"/>
    <a:srgbClr val="65741A"/>
    <a:srgbClr val="70811D"/>
    <a:srgbClr val="7B8D1F"/>
    <a:srgbClr val="839721"/>
    <a:srgbClr val="95AB25"/>
    <a:srgbClr val="BC5500"/>
    <a:srgbClr val="C45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81" d="100"/>
          <a:sy n="81" d="100"/>
        </p:scale>
        <p:origin x="120" y="684"/>
      </p:cViewPr>
      <p:guideLst>
        <p:guide orient="horz" pos="2160"/>
        <p:guide pos="3839"/>
      </p:guideLst>
    </p:cSldViewPr>
  </p:slid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5B4EDC-59C0-49C7-8ADA-5A781B329E02}" type="datetimeFigureOut">
              <a:rPr lang="en-US"/>
              <a:t>11/10/2016</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429053-DC2A-4342-ADD4-2FD729D91E2C}" type="slidenum">
              <a:rPr/>
              <a:t>‹#›</a:t>
            </a:fld>
            <a:endParaRPr/>
          </a:p>
        </p:txBody>
      </p:sp>
    </p:spTree>
    <p:extLst>
      <p:ext uri="{BB962C8B-B14F-4D97-AF65-F5344CB8AC3E}">
        <p14:creationId xmlns:p14="http://schemas.microsoft.com/office/powerpoint/2010/main" val="4232045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D8D46A-B586-417D-BFBD-8C8FE0AAF762}" type="datetimeFigureOut">
              <a:rPr lang="en-US"/>
              <a:t>11/10/2016</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BA5BD7-F043-4D1B-AA17-CD412FC534DE}" type="slidenum">
              <a:rPr/>
              <a:t>‹#›</a:t>
            </a:fld>
            <a:endParaRPr/>
          </a:p>
        </p:txBody>
      </p:sp>
    </p:spTree>
    <p:extLst>
      <p:ext uri="{BB962C8B-B14F-4D97-AF65-F5344CB8AC3E}">
        <p14:creationId xmlns:p14="http://schemas.microsoft.com/office/powerpoint/2010/main" val="27670578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5</a:t>
            </a:fld>
            <a:endParaRPr lang="en-US"/>
          </a:p>
        </p:txBody>
      </p:sp>
    </p:spTree>
    <p:extLst>
      <p:ext uri="{BB962C8B-B14F-4D97-AF65-F5344CB8AC3E}">
        <p14:creationId xmlns:p14="http://schemas.microsoft.com/office/powerpoint/2010/main" val="4117229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14</a:t>
            </a:fld>
            <a:endParaRPr lang="en-US"/>
          </a:p>
        </p:txBody>
      </p:sp>
    </p:spTree>
    <p:extLst>
      <p:ext uri="{BB962C8B-B14F-4D97-AF65-F5344CB8AC3E}">
        <p14:creationId xmlns:p14="http://schemas.microsoft.com/office/powerpoint/2010/main" val="3548333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6</a:t>
            </a:fld>
            <a:endParaRPr lang="en-US"/>
          </a:p>
        </p:txBody>
      </p:sp>
    </p:spTree>
    <p:extLst>
      <p:ext uri="{BB962C8B-B14F-4D97-AF65-F5344CB8AC3E}">
        <p14:creationId xmlns:p14="http://schemas.microsoft.com/office/powerpoint/2010/main" val="3413302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7</a:t>
            </a:fld>
            <a:endParaRPr lang="en-US"/>
          </a:p>
        </p:txBody>
      </p:sp>
    </p:spTree>
    <p:extLst>
      <p:ext uri="{BB962C8B-B14F-4D97-AF65-F5344CB8AC3E}">
        <p14:creationId xmlns:p14="http://schemas.microsoft.com/office/powerpoint/2010/main" val="3552579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8</a:t>
            </a:fld>
            <a:endParaRPr lang="en-US"/>
          </a:p>
        </p:txBody>
      </p:sp>
    </p:spTree>
    <p:extLst>
      <p:ext uri="{BB962C8B-B14F-4D97-AF65-F5344CB8AC3E}">
        <p14:creationId xmlns:p14="http://schemas.microsoft.com/office/powerpoint/2010/main" val="1162712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9</a:t>
            </a:fld>
            <a:endParaRPr lang="en-US"/>
          </a:p>
        </p:txBody>
      </p:sp>
    </p:spTree>
    <p:extLst>
      <p:ext uri="{BB962C8B-B14F-4D97-AF65-F5344CB8AC3E}">
        <p14:creationId xmlns:p14="http://schemas.microsoft.com/office/powerpoint/2010/main" val="259151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10</a:t>
            </a:fld>
            <a:endParaRPr lang="en-US"/>
          </a:p>
        </p:txBody>
      </p:sp>
    </p:spTree>
    <p:extLst>
      <p:ext uri="{BB962C8B-B14F-4D97-AF65-F5344CB8AC3E}">
        <p14:creationId xmlns:p14="http://schemas.microsoft.com/office/powerpoint/2010/main" val="1860700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11</a:t>
            </a:fld>
            <a:endParaRPr lang="en-US"/>
          </a:p>
        </p:txBody>
      </p:sp>
    </p:spTree>
    <p:extLst>
      <p:ext uri="{BB962C8B-B14F-4D97-AF65-F5344CB8AC3E}">
        <p14:creationId xmlns:p14="http://schemas.microsoft.com/office/powerpoint/2010/main" val="4226330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12</a:t>
            </a:fld>
            <a:endParaRPr lang="en-US"/>
          </a:p>
        </p:txBody>
      </p:sp>
    </p:spTree>
    <p:extLst>
      <p:ext uri="{BB962C8B-B14F-4D97-AF65-F5344CB8AC3E}">
        <p14:creationId xmlns:p14="http://schemas.microsoft.com/office/powerpoint/2010/main" val="1245401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BA5BD7-F043-4D1B-AA17-CD412FC534DE}" type="slidenum">
              <a:rPr lang="en-US" smtClean="0"/>
              <a:t>13</a:t>
            </a:fld>
            <a:endParaRPr lang="en-US"/>
          </a:p>
        </p:txBody>
      </p:sp>
    </p:spTree>
    <p:extLst>
      <p:ext uri="{BB962C8B-B14F-4D97-AF65-F5344CB8AC3E}">
        <p14:creationId xmlns:p14="http://schemas.microsoft.com/office/powerpoint/2010/main" val="3341946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21" name="diagonals"/>
          <p:cNvGrpSpPr/>
          <p:nvPr/>
        </p:nvGrpSpPr>
        <p:grpSpPr>
          <a:xfrm>
            <a:off x="7516443" y="4145281"/>
            <a:ext cx="4686117" cy="2731407"/>
            <a:chOff x="5638800" y="3108960"/>
            <a:chExt cx="3515503" cy="2048555"/>
          </a:xfrm>
        </p:grpSpPr>
        <p:cxnSp>
          <p:nvCxnSpPr>
            <p:cNvPr id="14" name="Straight Connector 13"/>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bottom lines"/>
          <p:cNvGrpSpPr/>
          <p:nvPr/>
        </p:nvGrpSpPr>
        <p:grpSpPr>
          <a:xfrm>
            <a:off x="-8916" y="6057149"/>
            <a:ext cx="5498726" cy="820207"/>
            <a:chOff x="-6689" y="4553748"/>
            <a:chExt cx="4125119" cy="615155"/>
          </a:xfrm>
        </p:grpSpPr>
        <p:sp>
          <p:nvSpPr>
            <p:cNvPr id="9" name="Freeform 8"/>
            <p:cNvSpPr/>
            <p:nvPr/>
          </p:nvSpPr>
          <p:spPr>
            <a:xfrm rot="16200000">
              <a:off x="1754302" y="2802395"/>
              <a:ext cx="612775" cy="411548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4115481 h 4115481"/>
                <a:gd name="connsiteX1" fmla="*/ 612775 w 612775"/>
                <a:gd name="connsiteY1" fmla="*/ 3180443 h 4115481"/>
                <a:gd name="connsiteX2" fmla="*/ 612775 w 612775"/>
                <a:gd name="connsiteY2" fmla="*/ 0 h 4115481"/>
              </a:gdLst>
              <a:ahLst/>
              <a:cxnLst>
                <a:cxn ang="0">
                  <a:pos x="connsiteX0" y="connsiteY0"/>
                </a:cxn>
                <a:cxn ang="0">
                  <a:pos x="connsiteX1" y="connsiteY1"/>
                </a:cxn>
                <a:cxn ang="0">
                  <a:pos x="connsiteX2" y="connsiteY2"/>
                </a:cxn>
              </a:cxnLst>
              <a:rect l="l" t="t" r="r" b="b"/>
              <a:pathLst>
                <a:path w="612775" h="4115481">
                  <a:moveTo>
                    <a:pt x="0" y="4115481"/>
                  </a:moveTo>
                  <a:lnTo>
                    <a:pt x="612775" y="3180443"/>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0" name="Freeform 9"/>
            <p:cNvSpPr/>
            <p:nvPr/>
          </p:nvSpPr>
          <p:spPr>
            <a:xfrm rot="16200000">
              <a:off x="1604659" y="3152814"/>
              <a:ext cx="410751" cy="3621427"/>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 name="connsiteX0" fmla="*/ 0 w 410751"/>
                <a:gd name="connsiteY0" fmla="*/ 3614170 h 3614170"/>
                <a:gd name="connsiteX1" fmla="*/ 410751 w 410751"/>
                <a:gd name="connsiteY1" fmla="*/ 2990994 h 3614170"/>
                <a:gd name="connsiteX2" fmla="*/ 405947 w 410751"/>
                <a:gd name="connsiteY2" fmla="*/ 0 h 3614170"/>
                <a:gd name="connsiteX0" fmla="*/ 0 w 410751"/>
                <a:gd name="connsiteY0" fmla="*/ 3621427 h 3621427"/>
                <a:gd name="connsiteX1" fmla="*/ 410751 w 410751"/>
                <a:gd name="connsiteY1" fmla="*/ 2998251 h 3621427"/>
                <a:gd name="connsiteX2" fmla="*/ 405947 w 410751"/>
                <a:gd name="connsiteY2" fmla="*/ 0 h 3621427"/>
              </a:gdLst>
              <a:ahLst/>
              <a:cxnLst>
                <a:cxn ang="0">
                  <a:pos x="connsiteX0" y="connsiteY0"/>
                </a:cxn>
                <a:cxn ang="0">
                  <a:pos x="connsiteX1" y="connsiteY1"/>
                </a:cxn>
                <a:cxn ang="0">
                  <a:pos x="connsiteX2" y="connsiteY2"/>
                </a:cxn>
              </a:cxnLst>
              <a:rect l="l" t="t" r="r" b="b"/>
              <a:pathLst>
                <a:path w="410751" h="3621427">
                  <a:moveTo>
                    <a:pt x="0" y="3621427"/>
                  </a:moveTo>
                  <a:lnTo>
                    <a:pt x="410751" y="2998251"/>
                  </a:lnTo>
                  <a:cubicBezTo>
                    <a:pt x="410359" y="2065358"/>
                    <a:pt x="406339" y="932893"/>
                    <a:pt x="405947" y="0"/>
                  </a:cubicBez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1" name="Freeform 10"/>
            <p:cNvSpPr/>
            <p:nvPr/>
          </p:nvSpPr>
          <p:spPr>
            <a:xfrm rot="16200000">
              <a:off x="1462308" y="3453376"/>
              <a:ext cx="241768" cy="31797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 name="connsiteX0" fmla="*/ 0 w 241768"/>
                <a:gd name="connsiteY0" fmla="*/ 3179761 h 3179761"/>
                <a:gd name="connsiteX1" fmla="*/ 238919 w 241768"/>
                <a:gd name="connsiteY1" fmla="*/ 2819370 h 3179761"/>
                <a:gd name="connsiteX2" fmla="*/ 241754 w 241768"/>
                <a:gd name="connsiteY2" fmla="*/ 0 h 3179761"/>
              </a:gdLst>
              <a:ahLst/>
              <a:cxnLst>
                <a:cxn ang="0">
                  <a:pos x="connsiteX0" y="connsiteY0"/>
                </a:cxn>
                <a:cxn ang="0">
                  <a:pos x="connsiteX1" y="connsiteY1"/>
                </a:cxn>
                <a:cxn ang="0">
                  <a:pos x="connsiteX2" y="connsiteY2"/>
                </a:cxn>
              </a:cxnLst>
              <a:rect l="l" t="t" r="r" b="b"/>
              <a:pathLst>
                <a:path w="241768" h="3179761">
                  <a:moveTo>
                    <a:pt x="0" y="3179761"/>
                  </a:moveTo>
                  <a:lnTo>
                    <a:pt x="238919" y="2819370"/>
                  </a:lnTo>
                  <a:cubicBezTo>
                    <a:pt x="238654" y="1947313"/>
                    <a:pt x="242019" y="872057"/>
                    <a:pt x="241754"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ctrTitle"/>
          </p:nvPr>
        </p:nvSpPr>
        <p:spPr>
          <a:xfrm>
            <a:off x="1625176" y="584200"/>
            <a:ext cx="8735325" cy="2000251"/>
          </a:xfrm>
        </p:spPr>
        <p:txBody>
          <a:bodyPr>
            <a:norm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1625176" y="2616200"/>
            <a:ext cx="8735325" cy="1752600"/>
          </a:xfrm>
        </p:spPr>
        <p:txBody>
          <a:bodyPr>
            <a:normAutofit/>
          </a:bodyPr>
          <a:lstStyle>
            <a:lvl1pPr marL="0" indent="0" algn="l">
              <a:spcBef>
                <a:spcPts val="0"/>
              </a:spcBef>
              <a:buNone/>
              <a:defRPr sz="2800" cap="all" spc="200" baseline="0">
                <a:solidFill>
                  <a:schemeClr val="accent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a:p>
        </p:txBody>
      </p:sp>
      <p:sp>
        <p:nvSpPr>
          <p:cNvPr id="22" name="Date Placeholder 21"/>
          <p:cNvSpPr>
            <a:spLocks noGrp="1"/>
          </p:cNvSpPr>
          <p:nvPr>
            <p:ph type="dt" sz="half" idx="10"/>
          </p:nvPr>
        </p:nvSpPr>
        <p:spPr/>
        <p:txBody>
          <a:bodyPr/>
          <a:lstStyle/>
          <a:p>
            <a:fld id="{F0DFD029-FB74-4578-B929-F66AA97659CA}" type="datetimeFigureOut">
              <a:rPr lang="en-US"/>
              <a:t>11/10/2016</a:t>
            </a:fld>
            <a:endParaRPr/>
          </a:p>
        </p:txBody>
      </p:sp>
      <p:sp>
        <p:nvSpPr>
          <p:cNvPr id="23" name="Footer Placeholder 22"/>
          <p:cNvSpPr>
            <a:spLocks noGrp="1"/>
          </p:cNvSpPr>
          <p:nvPr>
            <p:ph type="ftr" sz="quarter" idx="11"/>
          </p:nvPr>
        </p:nvSpPr>
        <p:spPr/>
        <p:txBody>
          <a:bodyPr/>
          <a:lstStyle/>
          <a:p>
            <a:endParaRPr/>
          </a:p>
        </p:txBody>
      </p:sp>
      <p:sp>
        <p:nvSpPr>
          <p:cNvPr id="24" name="Slide Number Placeholder 23"/>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84748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F0DFD029-FB74-4578-B929-F66AA97659CA}" type="datetimeFigureOut">
              <a:rPr lang="en-US"/>
              <a:t>11/10/2016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99667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584200"/>
            <a:ext cx="2742486" cy="55880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8882" y="584200"/>
            <a:ext cx="7414869" cy="5588000"/>
          </a:xfrm>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F0DFD029-FB74-4578-B929-F66AA97659CA}" type="datetimeFigureOut">
              <a:rPr lang="en-US"/>
              <a:t>11/10/2016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59588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F0DFD029-FB74-4578-B929-F66AA97659CA}" type="datetimeFigureOut">
              <a:rPr lang="en-US"/>
              <a:t>11/10/2016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40676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1" name="diagonals"/>
          <p:cNvGrpSpPr/>
          <p:nvPr/>
        </p:nvGrpSpPr>
        <p:grpSpPr>
          <a:xfrm>
            <a:off x="7516443" y="4145281"/>
            <a:ext cx="4686117" cy="2731407"/>
            <a:chOff x="5638800" y="3108960"/>
            <a:chExt cx="3515503" cy="2048555"/>
          </a:xfrm>
        </p:grpSpPr>
        <p:cxnSp>
          <p:nvCxnSpPr>
            <p:cNvPr id="12" name="Straight Connector 11"/>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3" name="Straight Connector 12"/>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sp>
        <p:nvSpPr>
          <p:cNvPr id="2" name="Title 1"/>
          <p:cNvSpPr>
            <a:spLocks noGrp="1"/>
          </p:cNvSpPr>
          <p:nvPr>
            <p:ph type="title"/>
          </p:nvPr>
        </p:nvSpPr>
        <p:spPr>
          <a:xfrm>
            <a:off x="1625177" y="2209801"/>
            <a:ext cx="8938472" cy="2764335"/>
          </a:xfrm>
        </p:spPr>
        <p:txBody>
          <a:bodyPr anchor="b">
            <a:normAutofit/>
          </a:bodyPr>
          <a:lstStyle>
            <a:lvl1pPr algn="l">
              <a:defRPr sz="5400" b="0" cap="none" baseline="0"/>
            </a:lvl1pPr>
          </a:lstStyle>
          <a:p>
            <a:r>
              <a:rPr lang="en-US"/>
              <a:t>Click to edit Master title style</a:t>
            </a:r>
            <a:endParaRPr/>
          </a:p>
        </p:txBody>
      </p:sp>
      <p:sp>
        <p:nvSpPr>
          <p:cNvPr id="3" name="Text Placeholder 2"/>
          <p:cNvSpPr>
            <a:spLocks noGrp="1"/>
          </p:cNvSpPr>
          <p:nvPr>
            <p:ph type="body" idx="1"/>
          </p:nvPr>
        </p:nvSpPr>
        <p:spPr>
          <a:xfrm>
            <a:off x="1625176" y="4951266"/>
            <a:ext cx="7069519" cy="1220933"/>
          </a:xfrm>
        </p:spPr>
        <p:txBody>
          <a:bodyPr anchor="t">
            <a:normAutofit/>
          </a:bodyPr>
          <a:lstStyle>
            <a:lvl1pPr marL="0" indent="0">
              <a:spcBef>
                <a:spcPts val="0"/>
              </a:spcBef>
              <a:buNone/>
              <a:defRPr sz="2800" cap="all" spc="200" baseline="0">
                <a:solidFill>
                  <a:schemeClr val="accent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0DFD029-FB74-4578-B929-F66AA97659CA}" type="datetimeFigureOut">
              <a:rPr lang="en-US"/>
              <a:t>11/10/2016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3616330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18883"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500707"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F0DFD029-FB74-4578-B929-F66AA97659CA}" type="datetimeFigureOut">
              <a:rPr lang="en-US"/>
              <a:t>11/10/2016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355764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8883"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218883"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a:lvl6pPr>
            <a:lvl7pPr>
              <a:defRPr sz="2000" baseline="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496644"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500707"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baseline="0"/>
            </a:lvl6pPr>
            <a:lvl7pPr>
              <a:defRPr sz="2000" baseline="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F0DFD029-FB74-4578-B929-F66AA97659CA}" type="datetimeFigureOut">
              <a:rPr lang="en-US"/>
              <a:t>11/10/2016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59538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F0DFD029-FB74-4578-B929-F66AA97659CA}" type="datetimeFigureOut">
              <a:rPr lang="en-US"/>
              <a:t>11/10/2016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51522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DFD029-FB74-4578-B929-F66AA97659CA}" type="datetimeFigureOut">
              <a:rPr lang="en-US"/>
              <a:t>11/10/2016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217247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en-US"/>
              <a:t>Click to edit Master title style</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3" name="Content Placeholder 2"/>
          <p:cNvSpPr>
            <a:spLocks noGrp="1"/>
          </p:cNvSpPr>
          <p:nvPr>
            <p:ph idx="1"/>
          </p:nvPr>
        </p:nvSpPr>
        <p:spPr>
          <a:xfrm>
            <a:off x="5484971" y="584200"/>
            <a:ext cx="6094413" cy="5588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F0DFD029-FB74-4578-B929-F66AA97659CA}" type="datetimeFigureOut">
              <a:rPr lang="en-US"/>
              <a:t>11/10/2016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61813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en-US"/>
              <a:t>Click to edit Master title style</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5484971" y="584200"/>
            <a:ext cx="6094413" cy="5588000"/>
          </a:xfrm>
          <a:ln w="12700">
            <a:solidFill>
              <a:schemeClr val="bg1">
                <a:lumMod val="75000"/>
                <a:lumOff val="25000"/>
              </a:schemeClr>
            </a:solidFill>
            <a:miter lim="800000"/>
          </a:ln>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5" name="Date Placeholder 4"/>
          <p:cNvSpPr>
            <a:spLocks noGrp="1"/>
          </p:cNvSpPr>
          <p:nvPr>
            <p:ph type="dt" sz="half" idx="10"/>
          </p:nvPr>
        </p:nvSpPr>
        <p:spPr/>
        <p:txBody>
          <a:bodyPr/>
          <a:lstStyle/>
          <a:p>
            <a:fld id="{F0DFD029-FB74-4578-B929-F66AA97659CA}" type="datetimeFigureOut">
              <a:rPr lang="en-US"/>
              <a:t>11/10/2016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422343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100000"/>
                <a:shade val="0"/>
                <a:satMod val="100000"/>
              </a:schemeClr>
            </a:gs>
            <a:gs pos="85000">
              <a:schemeClr val="bg2">
                <a:tint val="100000"/>
                <a:shade val="30000"/>
                <a:satMod val="100000"/>
              </a:schemeClr>
            </a:gs>
            <a:gs pos="100000">
              <a:schemeClr val="bg2">
                <a:shade val="60000"/>
                <a:satMod val="100000"/>
              </a:schemeClr>
            </a:gs>
          </a:gsLst>
          <a:lin ang="3600000" scaled="0"/>
          <a:tileRect/>
        </a:gradFill>
        <a:effectLst/>
      </p:bgPr>
    </p:bg>
    <p:spTree>
      <p:nvGrpSpPr>
        <p:cNvPr id="1" name=""/>
        <p:cNvGrpSpPr/>
        <p:nvPr/>
      </p:nvGrpSpPr>
      <p:grpSpPr>
        <a:xfrm>
          <a:off x="0" y="0"/>
          <a:ext cx="0" cy="0"/>
          <a:chOff x="0" y="0"/>
          <a:chExt cx="0" cy="0"/>
        </a:xfrm>
      </p:grpSpPr>
      <p:grpSp>
        <p:nvGrpSpPr>
          <p:cNvPr id="15" name="left lines"/>
          <p:cNvGrpSpPr/>
          <p:nvPr/>
        </p:nvGrpSpPr>
        <p:grpSpPr>
          <a:xfrm>
            <a:off x="-15870" y="-3174"/>
            <a:ext cx="819993" cy="5229225"/>
            <a:chOff x="-11906" y="-2381"/>
            <a:chExt cx="615155" cy="3921919"/>
          </a:xfrm>
        </p:grpSpPr>
        <p:sp>
          <p:nvSpPr>
            <p:cNvPr id="10" name="Freeform 9"/>
            <p:cNvSpPr/>
            <p:nvPr/>
          </p:nvSpPr>
          <p:spPr>
            <a:xfrm>
              <a:off x="-9526" y="0"/>
              <a:ext cx="612775" cy="3919538"/>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Lst>
              <a:ahLst/>
              <a:cxnLst>
                <a:cxn ang="0">
                  <a:pos x="connsiteX0" y="connsiteY0"/>
                </a:cxn>
                <a:cxn ang="0">
                  <a:pos x="connsiteX1" y="connsiteY1"/>
                </a:cxn>
                <a:cxn ang="0">
                  <a:pos x="connsiteX2" y="connsiteY2"/>
                </a:cxn>
              </a:cxnLst>
              <a:rect l="l" t="t" r="r" b="b"/>
              <a:pathLst>
                <a:path w="612775" h="3919538">
                  <a:moveTo>
                    <a:pt x="0" y="3919538"/>
                  </a:moveTo>
                  <a:lnTo>
                    <a:pt x="612775" y="2984500"/>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Freeform 10"/>
            <p:cNvSpPr/>
            <p:nvPr/>
          </p:nvSpPr>
          <p:spPr>
            <a:xfrm>
              <a:off x="-11906" y="0"/>
              <a:ext cx="410751" cy="3421856"/>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Lst>
              <a:ahLst/>
              <a:cxnLst>
                <a:cxn ang="0">
                  <a:pos x="connsiteX0" y="connsiteY0"/>
                </a:cxn>
                <a:cxn ang="0">
                  <a:pos x="connsiteX1" y="connsiteY1"/>
                </a:cxn>
                <a:cxn ang="0">
                  <a:pos x="connsiteX2" y="connsiteY2"/>
                </a:cxn>
              </a:cxnLst>
              <a:rect l="l" t="t" r="r" b="b"/>
              <a:pathLst>
                <a:path w="410751" h="3421856">
                  <a:moveTo>
                    <a:pt x="0" y="3421856"/>
                  </a:moveTo>
                  <a:lnTo>
                    <a:pt x="410751" y="2798680"/>
                  </a:lnTo>
                  <a:lnTo>
                    <a:pt x="409575" y="0"/>
                  </a:ln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Freeform 13"/>
            <p:cNvSpPr/>
            <p:nvPr/>
          </p:nvSpPr>
          <p:spPr>
            <a:xfrm>
              <a:off x="-7144" y="-2381"/>
              <a:ext cx="238919" cy="29765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Lst>
              <a:ahLst/>
              <a:cxnLst>
                <a:cxn ang="0">
                  <a:pos x="connsiteX0" y="connsiteY0"/>
                </a:cxn>
                <a:cxn ang="0">
                  <a:pos x="connsiteX1" y="connsiteY1"/>
                </a:cxn>
                <a:cxn ang="0">
                  <a:pos x="connsiteX2" y="connsiteY2"/>
                </a:cxn>
              </a:cxnLst>
              <a:rect l="l" t="t" r="r" b="b"/>
              <a:pathLst>
                <a:path w="238919" h="2976561">
                  <a:moveTo>
                    <a:pt x="0" y="2976561"/>
                  </a:moveTo>
                  <a:lnTo>
                    <a:pt x="238919" y="2616170"/>
                  </a:lnTo>
                  <a:cubicBezTo>
                    <a:pt x="238654" y="1744113"/>
                    <a:pt x="238390" y="872057"/>
                    <a:pt x="238125"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274637"/>
            <a:ext cx="10360501" cy="1223963"/>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8883" y="1701797"/>
            <a:ext cx="10360501" cy="4462272"/>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1218882" y="6356352"/>
            <a:ext cx="2234618" cy="365125"/>
          </a:xfrm>
          <a:prstGeom prst="rect">
            <a:avLst/>
          </a:prstGeom>
        </p:spPr>
        <p:txBody>
          <a:bodyPr vert="horz" lIns="121899" tIns="60949" rIns="121899" bIns="60949" rtlCol="0" anchor="ctr"/>
          <a:lstStyle>
            <a:lvl1pPr algn="l">
              <a:defRPr sz="1200">
                <a:solidFill>
                  <a:schemeClr val="tx1">
                    <a:tint val="75000"/>
                  </a:schemeClr>
                </a:solidFill>
              </a:defRPr>
            </a:lvl1pPr>
          </a:lstStyle>
          <a:p>
            <a:fld id="{F0DFD029-FB74-4578-B929-F66AA97659CA}" type="datetimeFigureOut">
              <a:rPr lang="en-US"/>
              <a:pPr/>
              <a:t>11/10/2016</a:t>
            </a:fld>
            <a:endParaRPr/>
          </a:p>
        </p:txBody>
      </p:sp>
      <p:sp>
        <p:nvSpPr>
          <p:cNvPr id="5" name="Footer Placeholder 4"/>
          <p:cNvSpPr>
            <a:spLocks noGrp="1"/>
          </p:cNvSpPr>
          <p:nvPr>
            <p:ph type="ftr" sz="quarter" idx="3"/>
          </p:nvPr>
        </p:nvSpPr>
        <p:spPr>
          <a:xfrm>
            <a:off x="3453501" y="6356352"/>
            <a:ext cx="5281824" cy="365125"/>
          </a:xfrm>
          <a:prstGeom prst="rect">
            <a:avLst/>
          </a:prstGeom>
        </p:spPr>
        <p:txBody>
          <a:bodyPr vert="horz" lIns="121899" tIns="60949" rIns="121899" bIns="60949" rtlCol="0" anchor="ctr"/>
          <a:lstStyle>
            <a:lvl1pPr algn="ctr">
              <a:defRPr sz="120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10563649" y="6356352"/>
            <a:ext cx="1015735" cy="365125"/>
          </a:xfrm>
          <a:prstGeom prst="rect">
            <a:avLst/>
          </a:prstGeom>
        </p:spPr>
        <p:txBody>
          <a:bodyPr vert="horz" lIns="121899" tIns="60949" rIns="121899" bIns="60949" rtlCol="0" anchor="ctr"/>
          <a:lstStyle>
            <a:lvl1pPr algn="r">
              <a:defRPr sz="1200">
                <a:solidFill>
                  <a:schemeClr val="tx1">
                    <a:tint val="75000"/>
                  </a:schemeClr>
                </a:solidFill>
              </a:defRPr>
            </a:lvl1pPr>
          </a:lstStyle>
          <a:p>
            <a:fld id="{C014DD1E-5D91-48A3-AD6D-45FBA980D106}" type="slidenum">
              <a:rPr/>
              <a:pPr/>
              <a:t>‹#›</a:t>
            </a:fld>
            <a:endParaRPr/>
          </a:p>
        </p:txBody>
      </p:sp>
    </p:spTree>
    <p:extLst>
      <p:ext uri="{BB962C8B-B14F-4D97-AF65-F5344CB8AC3E}">
        <p14:creationId xmlns:p14="http://schemas.microsoft.com/office/powerpoint/2010/main" val="139527588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l" defTabSz="1218987" rtl="0"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9.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slide" Target="slide12.xml"/><Relationship Id="rId7"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10.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1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1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13.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hyperlink" Target="http://www.w3schools.com/css/css3_images.asp" TargetMode="External"/><Relationship Id="rId13" Type="http://schemas.openxmlformats.org/officeDocument/2006/relationships/slide" Target="slide14.xml"/><Relationship Id="rId3" Type="http://schemas.openxmlformats.org/officeDocument/2006/relationships/hyperlink" Target="https://www.freesound.org/people/Leandros.Ntounis/sounds/163607/" TargetMode="External"/><Relationship Id="rId7" Type="http://schemas.openxmlformats.org/officeDocument/2006/relationships/hyperlink" Target="http://autt.123ddns.com/3d/" TargetMode="External"/><Relationship Id="rId12" Type="http://schemas.openxmlformats.org/officeDocument/2006/relationships/image" Target="../media/image19.png"/><Relationship Id="rId2" Type="http://schemas.openxmlformats.org/officeDocument/2006/relationships/hyperlink" Target="https://www.dreamstime.com/stock-photography-internet-multimedia-sharing-image23342912" TargetMode="External"/><Relationship Id="rId1" Type="http://schemas.openxmlformats.org/officeDocument/2006/relationships/slideLayout" Target="../slideLayouts/slideLayout2.xml"/><Relationship Id="rId6" Type="http://schemas.openxmlformats.org/officeDocument/2006/relationships/hyperlink" Target="http://filmora.wondershare.com/video-editor/free-video-editing-software-windows.html" TargetMode="External"/><Relationship Id="rId11" Type="http://schemas.openxmlformats.org/officeDocument/2006/relationships/slide" Target="slide4.xml"/><Relationship Id="rId5" Type="http://schemas.openxmlformats.org/officeDocument/2006/relationships/hyperlink" Target="http://drval.over-blog.com/article-animation-85867517.html" TargetMode="External"/><Relationship Id="rId10" Type="http://schemas.openxmlformats.org/officeDocument/2006/relationships/hyperlink" Target="https://www.youtube.com/watch?v=Ilk_9oVopR0" TargetMode="External"/><Relationship Id="rId4" Type="http://schemas.openxmlformats.org/officeDocument/2006/relationships/hyperlink" Target="https://www.freesound.org/people/StudentTanita/sounds/327277/" TargetMode="External"/><Relationship Id="rId9" Type="http://schemas.openxmlformats.org/officeDocument/2006/relationships/hyperlink" Target="http://webarena.rs/tipografija-27" TargetMode="External"/><Relationship Id="rId1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4.xml"/><Relationship Id="rId1" Type="http://schemas.openxmlformats.org/officeDocument/2006/relationships/slideLayout" Target="../slideLayouts/slideLayout4.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image" Target="../media/image3.jpeg"/><Relationship Id="rId7" Type="http://schemas.openxmlformats.org/officeDocument/2006/relationships/slide" Target="slide11.xml"/><Relationship Id="rId12" Type="http://schemas.openxmlformats.org/officeDocument/2006/relationships/image" Target="../media/image6.png"/><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13.xml"/><Relationship Id="rId5" Type="http://schemas.openxmlformats.org/officeDocument/2006/relationships/slide" Target="slide9.xml"/><Relationship Id="rId10" Type="http://schemas.openxmlformats.org/officeDocument/2006/relationships/slide" Target="slide1.xml"/><Relationship Id="rId4" Type="http://schemas.openxmlformats.org/officeDocument/2006/relationships/slide" Target="slide7.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5.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8.xml"/><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6.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 Target="slide9.xml"/><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slide" Target="slide4.xml"/><Relationship Id="rId5" Type="http://schemas.openxmlformats.org/officeDocument/2006/relationships/slide" Target="slide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5.xml"/><Relationship Id="rId13" Type="http://schemas.openxmlformats.org/officeDocument/2006/relationships/image" Target="../media/image14.png"/><Relationship Id="rId3" Type="http://schemas.microsoft.com/office/2007/relationships/media" Target="../media/media2.wav"/><Relationship Id="rId7" Type="http://schemas.openxmlformats.org/officeDocument/2006/relationships/slideLayout" Target="../slideLayouts/slideLayout4.xml"/><Relationship Id="rId12" Type="http://schemas.openxmlformats.org/officeDocument/2006/relationships/slide" Target="slide4.xml"/><Relationship Id="rId2" Type="http://schemas.openxmlformats.org/officeDocument/2006/relationships/audio" Target="../media/media1.wav"/><Relationship Id="rId1" Type="http://schemas.microsoft.com/office/2007/relationships/media" Target="../media/media1.wav"/><Relationship Id="rId6" Type="http://schemas.microsoft.com/office/2007/relationships/media" Target="../media/media3.wav"/><Relationship Id="rId11" Type="http://schemas.openxmlformats.org/officeDocument/2006/relationships/slide" Target="slide8.xml"/><Relationship Id="rId5" Type="http://schemas.openxmlformats.org/officeDocument/2006/relationships/audio" Target="NULL" TargetMode="External"/><Relationship Id="rId10" Type="http://schemas.openxmlformats.org/officeDocument/2006/relationships/image" Target="../media/image2.png"/><Relationship Id="rId4" Type="http://schemas.openxmlformats.org/officeDocument/2006/relationships/audio" Target="../media/media2.wav"/><Relationship Id="rId9" Type="http://schemas.openxmlformats.org/officeDocument/2006/relationships/slide" Target="slide10.xml"/><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076147" y="3800058"/>
            <a:ext cx="3561065" cy="706949"/>
          </a:xfrm>
        </p:spPr>
        <p:txBody>
          <a:bodyPr>
            <a:normAutofit/>
          </a:bodyPr>
          <a:lstStyle/>
          <a:p>
            <a:r>
              <a:rPr lang="en-US" sz="1600" dirty="0">
                <a:solidFill>
                  <a:schemeClr val="accent1">
                    <a:lumMod val="40000"/>
                    <a:lumOff val="60000"/>
                  </a:schemeClr>
                </a:solidFill>
              </a:rPr>
              <a:t>By James Munoz-Morales</a:t>
            </a:r>
          </a:p>
        </p:txBody>
      </p:sp>
      <p:sp>
        <p:nvSpPr>
          <p:cNvPr id="3" name="Rectangle 2"/>
          <p:cNvSpPr/>
          <p:nvPr/>
        </p:nvSpPr>
        <p:spPr>
          <a:xfrm>
            <a:off x="1096814" y="1676400"/>
            <a:ext cx="4845198" cy="2123658"/>
          </a:xfrm>
          <a:prstGeom prst="rect">
            <a:avLst/>
          </a:prstGeom>
          <a:noFill/>
        </p:spPr>
        <p:txBody>
          <a:bodyPr wrap="square" lIns="91440" tIns="45720" rIns="91440" bIns="45720">
            <a:spAutoFit/>
          </a:bodyPr>
          <a:lstStyle/>
          <a:p>
            <a:pPr algn="ctr"/>
            <a:r>
              <a:rPr lang="en-US" sz="6600" u="sng" dirty="0">
                <a:solidFill>
                  <a:schemeClr val="accent1">
                    <a:lumMod val="40000"/>
                    <a:lumOff val="60000"/>
                  </a:schemeClr>
                </a:solidFill>
                <a:latin typeface="+mj-lt"/>
              </a:rPr>
              <a:t>Interactive Multimedia I</a:t>
            </a:r>
            <a:endParaRPr lang="en-US" sz="6600" b="0" cap="none" spc="0" dirty="0">
              <a:ln w="0"/>
              <a:solidFill>
                <a:schemeClr val="accent1">
                  <a:lumMod val="40000"/>
                  <a:lumOff val="60000"/>
                </a:schemeClr>
              </a:solidFill>
              <a:effectLst>
                <a:outerShdw blurRad="38100" dist="25400" dir="5400000" algn="ctr" rotWithShape="0">
                  <a:srgbClr val="6E747A">
                    <a:alpha val="43000"/>
                  </a:srgbClr>
                </a:outerShdw>
              </a:effectLst>
              <a:latin typeface="+mj-lt"/>
            </a:endParaRPr>
          </a:p>
        </p:txBody>
      </p:sp>
      <p:sp>
        <p:nvSpPr>
          <p:cNvPr id="4" name="Arrow: Right 3">
            <a:hlinkClick r:id="rId2" action="ppaction://hlinksldjump"/>
          </p:cNvPr>
          <p:cNvSpPr/>
          <p:nvPr/>
        </p:nvSpPr>
        <p:spPr>
          <a:xfrm>
            <a:off x="10285412" y="5943600"/>
            <a:ext cx="10668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8955"/>
          <a:stretch/>
        </p:blipFill>
        <p:spPr>
          <a:xfrm>
            <a:off x="5938247" y="914400"/>
            <a:ext cx="6038634" cy="4267200"/>
          </a:xfrm>
          <a:prstGeom prst="rect">
            <a:avLst/>
          </a:prstGeom>
        </p:spPr>
      </p:pic>
    </p:spTree>
    <p:extLst>
      <p:ext uri="{BB962C8B-B14F-4D97-AF65-F5344CB8AC3E}">
        <p14:creationId xmlns:p14="http://schemas.microsoft.com/office/powerpoint/2010/main" val="13322918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Audio</a:t>
            </a:r>
          </a:p>
        </p:txBody>
      </p:sp>
      <p:sp>
        <p:nvSpPr>
          <p:cNvPr id="3" name="Content Placeholder 2"/>
          <p:cNvSpPr>
            <a:spLocks noGrp="1"/>
          </p:cNvSpPr>
          <p:nvPr>
            <p:ph sz="half" idx="1"/>
          </p:nvPr>
        </p:nvSpPr>
        <p:spPr>
          <a:xfrm>
            <a:off x="1218883" y="1706880"/>
            <a:ext cx="9676129" cy="4465320"/>
          </a:xfrm>
        </p:spPr>
        <p:txBody>
          <a:bodyPr/>
          <a:lstStyle/>
          <a:p>
            <a:r>
              <a:rPr lang="en-US" dirty="0"/>
              <a:t>Sometime the audio can be weird because it doesn’t sound like exactly what you hear. Using a software allow to edit the audio. You can change the speed of the sound or change the voice a bit different. </a:t>
            </a:r>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spTree>
    <p:extLst>
      <p:ext uri="{BB962C8B-B14F-4D97-AF65-F5344CB8AC3E}">
        <p14:creationId xmlns:p14="http://schemas.microsoft.com/office/powerpoint/2010/main" val="26780016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Animation</a:t>
            </a:r>
          </a:p>
        </p:txBody>
      </p:sp>
      <p:sp>
        <p:nvSpPr>
          <p:cNvPr id="3" name="Content Placeholder 2"/>
          <p:cNvSpPr>
            <a:spLocks noGrp="1"/>
          </p:cNvSpPr>
          <p:nvPr>
            <p:ph sz="half" idx="1"/>
          </p:nvPr>
        </p:nvSpPr>
        <p:spPr/>
        <p:txBody>
          <a:bodyPr>
            <a:normAutofit/>
          </a:bodyPr>
          <a:lstStyle/>
          <a:p>
            <a:r>
              <a:rPr lang="en-US" sz="2400" dirty="0"/>
              <a:t>Animation is layer of the drawing on paper to make the character to move in the scene. Nowadays, they use digital drawing on software to make it move. In animation software they use </a:t>
            </a:r>
            <a:r>
              <a:rPr lang="en-US" sz="2400" dirty="0" smtClean="0"/>
              <a:t>key frame. Every frame will be a new drawing to make the character move. As for the layer in the software, it is use as background</a:t>
            </a:r>
            <a:r>
              <a:rPr lang="en-US" sz="2400" dirty="0"/>
              <a:t> </a:t>
            </a:r>
            <a:r>
              <a:rPr lang="en-US" sz="2400" dirty="0" smtClean="0"/>
              <a:t>and can use key frame. </a:t>
            </a:r>
            <a:endParaRPr lang="en-US" sz="2400" dirty="0"/>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55285" y="3200400"/>
            <a:ext cx="2926313" cy="2026472"/>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58725" y="975612"/>
            <a:ext cx="2438400" cy="1625600"/>
          </a:xfrm>
          <a:prstGeom prst="rect">
            <a:avLst/>
          </a:prstGeom>
        </p:spPr>
      </p:pic>
    </p:spTree>
    <p:extLst>
      <p:ext uri="{BB962C8B-B14F-4D97-AF65-F5344CB8AC3E}">
        <p14:creationId xmlns:p14="http://schemas.microsoft.com/office/powerpoint/2010/main" val="21445845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Animation</a:t>
            </a:r>
          </a:p>
        </p:txBody>
      </p:sp>
      <p:sp>
        <p:nvSpPr>
          <p:cNvPr id="3" name="Content Placeholder 2"/>
          <p:cNvSpPr>
            <a:spLocks noGrp="1"/>
          </p:cNvSpPr>
          <p:nvPr>
            <p:ph sz="half" idx="1"/>
          </p:nvPr>
        </p:nvSpPr>
        <p:spPr>
          <a:xfrm>
            <a:off x="1232756" y="1597861"/>
            <a:ext cx="5078677" cy="4465320"/>
          </a:xfrm>
        </p:spPr>
        <p:txBody>
          <a:bodyPr/>
          <a:lstStyle/>
          <a:p>
            <a:r>
              <a:rPr lang="en-US" dirty="0" smtClean="0"/>
              <a:t>3D animation is the same, however all the background and character will be 3D. The animator will have to make a model of the character and use stop motion. Once again, now we have software that we can make the model and background. It so easy to use  the model to move around scene.</a:t>
            </a:r>
            <a:endParaRPr lang="en-US" dirty="0"/>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spTree>
    <p:extLst>
      <p:ext uri="{BB962C8B-B14F-4D97-AF65-F5344CB8AC3E}">
        <p14:creationId xmlns:p14="http://schemas.microsoft.com/office/powerpoint/2010/main" val="242833622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Video</a:t>
            </a:r>
          </a:p>
        </p:txBody>
      </p:sp>
      <p:sp>
        <p:nvSpPr>
          <p:cNvPr id="3" name="Content Placeholder 2"/>
          <p:cNvSpPr>
            <a:spLocks noGrp="1"/>
          </p:cNvSpPr>
          <p:nvPr>
            <p:ph sz="half" idx="1"/>
          </p:nvPr>
        </p:nvSpPr>
        <p:spPr/>
        <p:txBody>
          <a:bodyPr>
            <a:normAutofit/>
          </a:bodyPr>
          <a:lstStyle/>
          <a:p>
            <a:r>
              <a:rPr lang="en-US" sz="2400" dirty="0"/>
              <a:t>Video is a recording of moving a visual image. </a:t>
            </a:r>
            <a:r>
              <a:rPr lang="en-US" sz="2400" dirty="0" smtClean="0"/>
              <a:t>It is similar to the animation. The video is just one image and then another but slightly different. In the digital, the video will be one image and then replace some pixel of image to another. However, the quality will be low because you will see pixel in the video.</a:t>
            </a:r>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9035" t="9376" r="9656" b="11121"/>
          <a:stretch/>
        </p:blipFill>
        <p:spPr>
          <a:xfrm>
            <a:off x="7161212" y="1735579"/>
            <a:ext cx="3429000" cy="2514600"/>
          </a:xfrm>
          <a:prstGeom prst="rect">
            <a:avLst/>
          </a:prstGeom>
        </p:spPr>
      </p:pic>
    </p:spTree>
    <p:extLst>
      <p:ext uri="{BB962C8B-B14F-4D97-AF65-F5344CB8AC3E}">
        <p14:creationId xmlns:p14="http://schemas.microsoft.com/office/powerpoint/2010/main" val="200039681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Video</a:t>
            </a:r>
          </a:p>
        </p:txBody>
      </p:sp>
      <p:sp>
        <p:nvSpPr>
          <p:cNvPr id="3" name="Content Placeholder 2"/>
          <p:cNvSpPr>
            <a:spLocks noGrp="1"/>
          </p:cNvSpPr>
          <p:nvPr>
            <p:ph sz="half" idx="1"/>
          </p:nvPr>
        </p:nvSpPr>
        <p:spPr/>
        <p:txBody>
          <a:bodyPr/>
          <a:lstStyle/>
          <a:p>
            <a:r>
              <a:rPr lang="en-US" sz="2400" dirty="0" smtClean="0"/>
              <a:t>Movie and TV show are record and edit of process of time. Once the camera crew done recording, the video will be put in the computer to edit. They will make the video high quality and cut out some part of the scene they don’t need. Once that all done, they air the show or release the movie.</a:t>
            </a:r>
          </a:p>
          <a:p>
            <a:endParaRPr lang="en-US" dirty="0"/>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04012" y="1706880"/>
            <a:ext cx="4745620" cy="3124200"/>
          </a:xfrm>
          <a:prstGeom prst="rect">
            <a:avLst/>
          </a:prstGeom>
        </p:spPr>
      </p:pic>
    </p:spTree>
    <p:extLst>
      <p:ext uri="{BB962C8B-B14F-4D97-AF65-F5344CB8AC3E}">
        <p14:creationId xmlns:p14="http://schemas.microsoft.com/office/powerpoint/2010/main" val="37443068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18882" y="14844"/>
            <a:ext cx="10360501" cy="1223963"/>
          </a:xfrm>
        </p:spPr>
        <p:txBody>
          <a:bodyPr/>
          <a:lstStyle/>
          <a:p>
            <a:pPr algn="ctr"/>
            <a:r>
              <a:rPr lang="en-US" dirty="0" smtClean="0">
                <a:ln>
                  <a:solidFill>
                    <a:schemeClr val="accent1">
                      <a:lumMod val="60000"/>
                      <a:lumOff val="40000"/>
                    </a:schemeClr>
                  </a:solidFill>
                </a:ln>
                <a:solidFill>
                  <a:schemeClr val="accent1">
                    <a:lumMod val="60000"/>
                    <a:lumOff val="40000"/>
                  </a:schemeClr>
                </a:solidFill>
              </a:rPr>
              <a:t>Credit</a:t>
            </a:r>
            <a:endParaRPr lang="en-US" dirty="0">
              <a:ln>
                <a:solidFill>
                  <a:schemeClr val="accent1">
                    <a:lumMod val="60000"/>
                    <a:lumOff val="40000"/>
                  </a:schemeClr>
                </a:solidFill>
              </a:ln>
              <a:solidFill>
                <a:schemeClr val="accent1">
                  <a:lumMod val="60000"/>
                  <a:lumOff val="40000"/>
                </a:schemeClr>
              </a:solidFill>
            </a:endParaRPr>
          </a:p>
        </p:txBody>
      </p:sp>
      <p:sp>
        <p:nvSpPr>
          <p:cNvPr id="4" name="Content Placeholder 3"/>
          <p:cNvSpPr>
            <a:spLocks noGrp="1"/>
          </p:cNvSpPr>
          <p:nvPr>
            <p:ph idx="1"/>
          </p:nvPr>
        </p:nvSpPr>
        <p:spPr>
          <a:xfrm>
            <a:off x="1065212" y="1256620"/>
            <a:ext cx="4876800" cy="4915580"/>
          </a:xfrm>
        </p:spPr>
        <p:txBody>
          <a:bodyPr>
            <a:normAutofit fontScale="85000" lnSpcReduction="20000"/>
          </a:bodyPr>
          <a:lstStyle/>
          <a:p>
            <a:r>
              <a:rPr lang="en-US" sz="2000" dirty="0"/>
              <a:t>Richard </a:t>
            </a:r>
            <a:r>
              <a:rPr lang="en-US" sz="2000" dirty="0" err="1"/>
              <a:t>Neutra</a:t>
            </a:r>
            <a:r>
              <a:rPr lang="en-US" sz="2000" dirty="0"/>
              <a:t> and Christian Schwartz. </a:t>
            </a:r>
            <a:r>
              <a:rPr lang="en-US" sz="2000" dirty="0" err="1"/>
              <a:t>Neutra</a:t>
            </a:r>
            <a:r>
              <a:rPr lang="en-US" sz="2000" dirty="0"/>
              <a:t> Text. Digital image. </a:t>
            </a:r>
            <a:r>
              <a:rPr lang="en-US" sz="2000" dirty="0" err="1"/>
              <a:t>Identifont</a:t>
            </a:r>
            <a:r>
              <a:rPr lang="en-US" sz="2000" dirty="0"/>
              <a:t>. House Industries, 2002. Web. 10 Nov. 2016.</a:t>
            </a:r>
          </a:p>
          <a:p>
            <a:r>
              <a:rPr lang="en-US" sz="2000" dirty="0"/>
              <a:t>Wilson Davis. Digital image. Tech Crash. Entertainment Multimedia, 16 Sept. 2012. Web. 10 Nov. 2016</a:t>
            </a:r>
            <a:r>
              <a:rPr lang="en-US" sz="2000" dirty="0" smtClean="0"/>
              <a:t>.</a:t>
            </a:r>
          </a:p>
          <a:p>
            <a:r>
              <a:rPr lang="en-US" sz="2000" dirty="0">
                <a:hlinkClick r:id="rId2"/>
              </a:rPr>
              <a:t>https://</a:t>
            </a:r>
            <a:r>
              <a:rPr lang="en-US" sz="2000" dirty="0" smtClean="0">
                <a:hlinkClick r:id="rId2"/>
              </a:rPr>
              <a:t>www.dreamstime.com/stock-photography-internet-multimedia-sharing-image23342912</a:t>
            </a:r>
            <a:endParaRPr lang="en-US" sz="2000" dirty="0"/>
          </a:p>
          <a:p>
            <a:r>
              <a:rPr lang="en-US" sz="2000" dirty="0">
                <a:hlinkClick r:id="rId3"/>
              </a:rPr>
              <a:t>https://www.freesound.org/people/Leandros.Ntounis/sounds/163607</a:t>
            </a:r>
            <a:r>
              <a:rPr lang="en-US" sz="2000" dirty="0" smtClean="0">
                <a:hlinkClick r:id="rId3"/>
              </a:rPr>
              <a:t>/</a:t>
            </a:r>
            <a:endParaRPr lang="en-US" sz="2000" dirty="0"/>
          </a:p>
          <a:p>
            <a:r>
              <a:rPr lang="en-US" sz="2000" dirty="0">
                <a:hlinkClick r:id="rId4"/>
              </a:rPr>
              <a:t>https://www.freesound.org/people/StudentTanita/sounds/327277/</a:t>
            </a:r>
            <a:endParaRPr lang="en-US" sz="2000" dirty="0"/>
          </a:p>
          <a:p>
            <a:r>
              <a:rPr lang="en-US" sz="2000" dirty="0">
                <a:hlinkClick r:id="rId5"/>
              </a:rPr>
              <a:t>http://</a:t>
            </a:r>
            <a:r>
              <a:rPr lang="en-US" sz="2000" dirty="0" smtClean="0">
                <a:hlinkClick r:id="rId5"/>
              </a:rPr>
              <a:t>drval.over-blog.com/article-animation-85867517.html</a:t>
            </a:r>
            <a:endParaRPr lang="en-US" sz="2000" dirty="0" smtClean="0"/>
          </a:p>
          <a:p>
            <a:r>
              <a:rPr lang="en-US" sz="2000" dirty="0">
                <a:hlinkClick r:id="rId6"/>
              </a:rPr>
              <a:t>http://</a:t>
            </a:r>
            <a:r>
              <a:rPr lang="en-US" sz="2000" dirty="0" smtClean="0">
                <a:hlinkClick r:id="rId6"/>
              </a:rPr>
              <a:t>filmora.wondershare.com/video-editor/free-video-editing-software-windows.html</a:t>
            </a:r>
            <a:endParaRPr lang="en-US" sz="2000" dirty="0" smtClean="0"/>
          </a:p>
          <a:p>
            <a:endParaRPr lang="en-US" sz="2000" dirty="0"/>
          </a:p>
          <a:p>
            <a:endParaRPr lang="en-US" dirty="0"/>
          </a:p>
        </p:txBody>
      </p:sp>
      <p:sp>
        <p:nvSpPr>
          <p:cNvPr id="6" name="TextBox 5"/>
          <p:cNvSpPr txBox="1"/>
          <p:nvPr/>
        </p:nvSpPr>
        <p:spPr>
          <a:xfrm>
            <a:off x="6364887" y="1284144"/>
            <a:ext cx="4419600" cy="1815882"/>
          </a:xfrm>
          <a:prstGeom prst="rect">
            <a:avLst/>
          </a:prstGeom>
          <a:noFill/>
        </p:spPr>
        <p:txBody>
          <a:bodyPr wrap="square" rtlCol="0">
            <a:spAutoFit/>
          </a:bodyPr>
          <a:lstStyle/>
          <a:p>
            <a:pPr marL="285750" indent="-285750">
              <a:buFont typeface="Arial" panose="020B0604020202020204" pitchFamily="34" charset="0"/>
              <a:buChar char="•"/>
            </a:pPr>
            <a:r>
              <a:rPr lang="en-US" sz="1600" dirty="0">
                <a:hlinkClick r:id="rId7"/>
              </a:rPr>
              <a:t>http://autt.123ddns.com/3d</a:t>
            </a:r>
            <a:r>
              <a:rPr lang="en-US" sz="1600" dirty="0" smtClean="0">
                <a:hlinkClick r:id="rId7"/>
              </a:rPr>
              <a:t>/</a:t>
            </a:r>
            <a:endParaRPr lang="en-US" sz="1600" dirty="0" smtClean="0"/>
          </a:p>
          <a:p>
            <a:pPr marL="285750" indent="-285750">
              <a:buFont typeface="Arial" panose="020B0604020202020204" pitchFamily="34" charset="0"/>
              <a:buChar char="•"/>
            </a:pPr>
            <a:r>
              <a:rPr lang="en-US" sz="1600" dirty="0">
                <a:hlinkClick r:id="rId8"/>
              </a:rPr>
              <a:t>http://</a:t>
            </a:r>
            <a:r>
              <a:rPr lang="en-US" sz="1600" dirty="0" smtClean="0">
                <a:hlinkClick r:id="rId8"/>
              </a:rPr>
              <a:t>www.w3schools.com/css/css3_images.asp</a:t>
            </a:r>
            <a:endParaRPr lang="en-US" sz="1600" dirty="0" smtClean="0"/>
          </a:p>
          <a:p>
            <a:pPr marL="285750" indent="-285750">
              <a:buFont typeface="Arial" panose="020B0604020202020204" pitchFamily="34" charset="0"/>
              <a:buChar char="•"/>
            </a:pPr>
            <a:r>
              <a:rPr lang="en-US" sz="1600" dirty="0">
                <a:hlinkClick r:id="rId9"/>
              </a:rPr>
              <a:t>http://</a:t>
            </a:r>
            <a:r>
              <a:rPr lang="en-US" sz="1600" dirty="0" smtClean="0">
                <a:hlinkClick r:id="rId9"/>
              </a:rPr>
              <a:t>webarena.rs/tipografija-27</a:t>
            </a:r>
            <a:endParaRPr lang="en-US" sz="1600" dirty="0" smtClean="0"/>
          </a:p>
          <a:p>
            <a:pPr marL="285750" indent="-285750">
              <a:buFont typeface="Arial" panose="020B0604020202020204" pitchFamily="34" charset="0"/>
              <a:buChar char="•"/>
            </a:pPr>
            <a:r>
              <a:rPr lang="en-US" sz="1600" dirty="0">
                <a:hlinkClick r:id="rId10"/>
              </a:rPr>
              <a:t>https://</a:t>
            </a:r>
            <a:r>
              <a:rPr lang="en-US" sz="1600" dirty="0" smtClean="0">
                <a:hlinkClick r:id="rId10"/>
              </a:rPr>
              <a:t>www.youtube.com/watch?v=Ilk_9oVopR0</a:t>
            </a:r>
            <a:endParaRPr lang="en-US" sz="1600" dirty="0" smtClean="0"/>
          </a:p>
          <a:p>
            <a:pPr marL="285750" indent="-285750">
              <a:buFont typeface="Arial" panose="020B0604020202020204" pitchFamily="34" charset="0"/>
              <a:buChar char="•"/>
            </a:pPr>
            <a:endParaRPr lang="en-US" sz="1600" dirty="0"/>
          </a:p>
        </p:txBody>
      </p:sp>
      <p:pic>
        <p:nvPicPr>
          <p:cNvPr id="2" name="Picture 1">
            <a:hlinkClick r:id="rId11" action="ppaction://hlinksldjump"/>
          </p:cNvPr>
          <p:cNvPicPr>
            <a:picLocks noChangeAspect="1"/>
          </p:cNvPicPr>
          <p:nvPr/>
        </p:nvPicPr>
        <p:blipFill>
          <a:blip r:embed="rId12"/>
          <a:stretch>
            <a:fillRect/>
          </a:stretch>
        </p:blipFill>
        <p:spPr>
          <a:xfrm>
            <a:off x="1218882" y="381000"/>
            <a:ext cx="999831" cy="688908"/>
          </a:xfrm>
          <a:prstGeom prst="rect">
            <a:avLst/>
          </a:prstGeom>
        </p:spPr>
      </p:pic>
      <p:pic>
        <p:nvPicPr>
          <p:cNvPr id="5" name="Picture 4">
            <a:hlinkClick r:id="rId13" action="ppaction://hlinksldjump"/>
          </p:cNvPr>
          <p:cNvPicPr>
            <a:picLocks noChangeAspect="1"/>
          </p:cNvPicPr>
          <p:nvPr/>
        </p:nvPicPr>
        <p:blipFill>
          <a:blip r:embed="rId14"/>
          <a:stretch>
            <a:fillRect/>
          </a:stretch>
        </p:blipFill>
        <p:spPr>
          <a:xfrm>
            <a:off x="140701" y="6023603"/>
            <a:ext cx="1097375" cy="670618"/>
          </a:xfrm>
          <a:prstGeom prst="rect">
            <a:avLst/>
          </a:prstGeom>
        </p:spPr>
      </p:pic>
    </p:spTree>
    <p:extLst>
      <p:ext uri="{BB962C8B-B14F-4D97-AF65-F5344CB8AC3E}">
        <p14:creationId xmlns:p14="http://schemas.microsoft.com/office/powerpoint/2010/main" val="140585013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32012" y="2819400"/>
            <a:ext cx="8534400" cy="990600"/>
          </a:xfrm>
        </p:spPr>
        <p:txBody>
          <a:bodyPr>
            <a:normAutofit/>
          </a:bodyPr>
          <a:lstStyle/>
          <a:p>
            <a:r>
              <a:rPr lang="en-US" sz="4800" dirty="0">
                <a:solidFill>
                  <a:schemeClr val="accent1">
                    <a:lumMod val="40000"/>
                    <a:lumOff val="60000"/>
                  </a:schemeClr>
                </a:solidFill>
              </a:rPr>
              <a:t>What is interactive multimedia?</a:t>
            </a:r>
          </a:p>
        </p:txBody>
      </p:sp>
      <p:pic>
        <p:nvPicPr>
          <p:cNvPr id="4" name="Picture 3">
            <a:hlinkClick r:id="rId2" action="ppaction://hlinksldjump"/>
          </p:cNvPr>
          <p:cNvPicPr>
            <a:picLocks noChangeAspect="1"/>
          </p:cNvPicPr>
          <p:nvPr/>
        </p:nvPicPr>
        <p:blipFill>
          <a:blip r:embed="rId3"/>
          <a:stretch>
            <a:fillRect/>
          </a:stretch>
        </p:blipFill>
        <p:spPr>
          <a:xfrm>
            <a:off x="10818812" y="6019800"/>
            <a:ext cx="1097375" cy="670618"/>
          </a:xfrm>
          <a:prstGeom prst="rect">
            <a:avLst/>
          </a:prstGeom>
        </p:spPr>
      </p:pic>
      <p:pic>
        <p:nvPicPr>
          <p:cNvPr id="5" name="Picture 4">
            <a:hlinkClick r:id="rId4" action="ppaction://hlinksldjump"/>
          </p:cNvPr>
          <p:cNvPicPr>
            <a:picLocks noChangeAspect="1"/>
          </p:cNvPicPr>
          <p:nvPr/>
        </p:nvPicPr>
        <p:blipFill>
          <a:blip r:embed="rId3"/>
          <a:stretch>
            <a:fillRect/>
          </a:stretch>
        </p:blipFill>
        <p:spPr>
          <a:xfrm rot="10800000">
            <a:off x="303212" y="6019800"/>
            <a:ext cx="1097375" cy="670618"/>
          </a:xfrm>
          <a:prstGeom prst="rect">
            <a:avLst/>
          </a:prstGeom>
        </p:spPr>
      </p:pic>
    </p:spTree>
    <p:extLst>
      <p:ext uri="{BB962C8B-B14F-4D97-AF65-F5344CB8AC3E}">
        <p14:creationId xmlns:p14="http://schemas.microsoft.com/office/powerpoint/2010/main" val="148481171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lumMod val="40000"/>
                    <a:lumOff val="60000"/>
                  </a:schemeClr>
                </a:solidFill>
              </a:rPr>
              <a:t>Interactive Multimedia</a:t>
            </a:r>
          </a:p>
        </p:txBody>
      </p:sp>
      <p:sp>
        <p:nvSpPr>
          <p:cNvPr id="3" name="Content Placeholder 2"/>
          <p:cNvSpPr>
            <a:spLocks noGrp="1"/>
          </p:cNvSpPr>
          <p:nvPr>
            <p:ph sz="half" idx="1"/>
          </p:nvPr>
        </p:nvSpPr>
        <p:spPr>
          <a:xfrm>
            <a:off x="912812" y="1752600"/>
            <a:ext cx="10094781" cy="4465320"/>
          </a:xfrm>
        </p:spPr>
        <p:txBody>
          <a:bodyPr>
            <a:normAutofit/>
          </a:bodyPr>
          <a:lstStyle/>
          <a:p>
            <a:pPr marL="0" indent="0">
              <a:buNone/>
            </a:pPr>
            <a:r>
              <a:rPr lang="en-US" sz="3200" dirty="0"/>
              <a:t>	Think of it as an art form. Using </a:t>
            </a:r>
            <a:r>
              <a:rPr lang="en-US" sz="3200" dirty="0">
                <a:solidFill>
                  <a:schemeClr val="accent1">
                    <a:lumMod val="40000"/>
                    <a:lumOff val="60000"/>
                  </a:schemeClr>
                </a:solidFill>
              </a:rPr>
              <a:t>video</a:t>
            </a:r>
            <a:r>
              <a:rPr lang="en-US" sz="3200" dirty="0"/>
              <a:t>, </a:t>
            </a:r>
            <a:r>
              <a:rPr lang="en-US" sz="3200" dirty="0">
                <a:solidFill>
                  <a:schemeClr val="accent1">
                    <a:lumMod val="40000"/>
                    <a:lumOff val="60000"/>
                  </a:schemeClr>
                </a:solidFill>
              </a:rPr>
              <a:t>text</a:t>
            </a:r>
            <a:r>
              <a:rPr lang="en-US" sz="3200" dirty="0"/>
              <a:t>, </a:t>
            </a:r>
            <a:r>
              <a:rPr lang="en-US" sz="3200" dirty="0">
                <a:solidFill>
                  <a:schemeClr val="accent1">
                    <a:lumMod val="40000"/>
                    <a:lumOff val="60000"/>
                  </a:schemeClr>
                </a:solidFill>
              </a:rPr>
              <a:t>audio</a:t>
            </a:r>
            <a:r>
              <a:rPr lang="en-US" sz="3200" dirty="0"/>
              <a:t>, </a:t>
            </a:r>
            <a:r>
              <a:rPr lang="en-US" sz="3200" dirty="0">
                <a:solidFill>
                  <a:schemeClr val="accent1">
                    <a:lumMod val="40000"/>
                    <a:lumOff val="60000"/>
                  </a:schemeClr>
                </a:solidFill>
              </a:rPr>
              <a:t>animation</a:t>
            </a:r>
            <a:r>
              <a:rPr lang="en-US" sz="3200" dirty="0"/>
              <a:t>, and </a:t>
            </a:r>
            <a:r>
              <a:rPr lang="en-US" sz="3200" dirty="0">
                <a:solidFill>
                  <a:schemeClr val="accent1">
                    <a:lumMod val="40000"/>
                    <a:lumOff val="60000"/>
                  </a:schemeClr>
                </a:solidFill>
              </a:rPr>
              <a:t>image</a:t>
            </a:r>
            <a:r>
              <a:rPr lang="en-US" sz="3200" dirty="0"/>
              <a:t> to create a design for the media. To create a design, you must be creative and know how to use a computer too. It is use for business, web site, game design, News, movie, etc. </a:t>
            </a:r>
          </a:p>
          <a:p>
            <a:pPr marL="0" indent="0">
              <a:buNone/>
            </a:pPr>
            <a:endParaRPr lang="en-US" sz="2400" dirty="0">
              <a:solidFill>
                <a:schemeClr val="accent1">
                  <a:lumMod val="40000"/>
                  <a:lumOff val="60000"/>
                </a:schemeClr>
              </a:solidFill>
            </a:endParaRPr>
          </a:p>
        </p:txBody>
      </p:sp>
      <p:pic>
        <p:nvPicPr>
          <p:cNvPr id="6" name="Picture 5">
            <a:hlinkClick r:id="rId2" action="ppaction://hlinksldjump"/>
          </p:cNvPr>
          <p:cNvPicPr>
            <a:picLocks noChangeAspect="1"/>
          </p:cNvPicPr>
          <p:nvPr/>
        </p:nvPicPr>
        <p:blipFill>
          <a:blip r:embed="rId3"/>
          <a:stretch>
            <a:fillRect/>
          </a:stretch>
        </p:blipFill>
        <p:spPr>
          <a:xfrm>
            <a:off x="10666412" y="5882611"/>
            <a:ext cx="1097375" cy="670618"/>
          </a:xfrm>
          <a:prstGeom prst="rect">
            <a:avLst/>
          </a:prstGeom>
        </p:spPr>
      </p:pic>
      <p:pic>
        <p:nvPicPr>
          <p:cNvPr id="7" name="Picture 6">
            <a:hlinkClick r:id="rId4" action="ppaction://hlinksldjump"/>
          </p:cNvPr>
          <p:cNvPicPr>
            <a:picLocks noChangeAspect="1"/>
          </p:cNvPicPr>
          <p:nvPr/>
        </p:nvPicPr>
        <p:blipFill>
          <a:blip r:embed="rId3"/>
          <a:stretch>
            <a:fillRect/>
          </a:stretch>
        </p:blipFill>
        <p:spPr>
          <a:xfrm rot="10800000">
            <a:off x="364124" y="5882611"/>
            <a:ext cx="1097375" cy="670618"/>
          </a:xfrm>
          <a:prstGeom prst="rect">
            <a:avLst/>
          </a:prstGeom>
        </p:spPr>
      </p:pic>
    </p:spTree>
    <p:extLst>
      <p:ext uri="{BB962C8B-B14F-4D97-AF65-F5344CB8AC3E}">
        <p14:creationId xmlns:p14="http://schemas.microsoft.com/office/powerpoint/2010/main" val="23419111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18883" y="762000"/>
            <a:ext cx="4951729" cy="736600"/>
          </a:xfrm>
        </p:spPr>
        <p:txBody>
          <a:bodyPr/>
          <a:lstStyle/>
          <a:p>
            <a:r>
              <a:rPr lang="en-US" dirty="0"/>
              <a:t>Lesson of Multimedia</a:t>
            </a:r>
          </a:p>
        </p:txBody>
      </p:sp>
      <p:grpSp>
        <p:nvGrpSpPr>
          <p:cNvPr id="5" name="Group 4"/>
          <p:cNvGrpSpPr/>
          <p:nvPr/>
        </p:nvGrpSpPr>
        <p:grpSpPr>
          <a:xfrm>
            <a:off x="1678116" y="2010491"/>
            <a:ext cx="1707900" cy="838200"/>
            <a:chOff x="1218883" y="1961465"/>
            <a:chExt cx="1707900" cy="838200"/>
          </a:xfrm>
        </p:grpSpPr>
        <p:sp>
          <p:nvSpPr>
            <p:cNvPr id="2" name="Rectangle 1"/>
            <p:cNvSpPr/>
            <p:nvPr/>
          </p:nvSpPr>
          <p:spPr>
            <a:xfrm>
              <a:off x="1218883" y="2057400"/>
              <a:ext cx="945900" cy="646331"/>
            </a:xfrm>
            <a:prstGeom prst="rect">
              <a:avLst/>
            </a:prstGeom>
            <a:noFill/>
          </p:spPr>
          <p:txBody>
            <a:bodyPr wrap="none" lIns="91440" tIns="45720" rIns="91440" bIns="45720">
              <a:spAutoFit/>
            </a:bodyPr>
            <a:lstStyle/>
            <a:p>
              <a:pPr algn="ctr"/>
              <a:r>
                <a:rPr lang="en-US" sz="3600" dirty="0">
                  <a:ln w="0">
                    <a:solidFill>
                      <a:schemeClr val="tx1"/>
                    </a:solidFill>
                  </a:ln>
                  <a:solidFill>
                    <a:schemeClr val="accent1">
                      <a:lumMod val="40000"/>
                      <a:lumOff val="60000"/>
                    </a:schemeClr>
                  </a:solidFill>
                  <a:hlinkClick r:id="rId2" action="ppaction://hlinksldjump"/>
                </a:rPr>
                <a:t>Text</a:t>
              </a:r>
              <a:endParaRPr lang="en-US" sz="3600" b="0" cap="none" spc="0" dirty="0">
                <a:ln w="0">
                  <a:solidFill>
                    <a:schemeClr val="tx1"/>
                  </a:solidFill>
                </a:ln>
                <a:solidFill>
                  <a:schemeClr val="accent1">
                    <a:lumMod val="40000"/>
                    <a:lumOff val="60000"/>
                  </a:schemeClr>
                </a:solidFill>
              </a:endParaRPr>
            </a:p>
          </p:txBody>
        </p:sp>
        <p:sp>
          <p:nvSpPr>
            <p:cNvPr id="3" name="Rectangle 2"/>
            <p:cNvSpPr/>
            <p:nvPr/>
          </p:nvSpPr>
          <p:spPr>
            <a:xfrm>
              <a:off x="2164783" y="1961465"/>
              <a:ext cx="762000" cy="838200"/>
            </a:xfrm>
            <a:prstGeom prst="rect">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800" dirty="0">
                <a:ln w="0"/>
                <a:solidFill>
                  <a:schemeClr val="accent1"/>
                </a:solidFill>
              </a:endParaRPr>
            </a:p>
          </p:txBody>
        </p:sp>
        <p:sp>
          <p:nvSpPr>
            <p:cNvPr id="4" name="Rectangle 3"/>
            <p:cNvSpPr/>
            <p:nvPr/>
          </p:nvSpPr>
          <p:spPr>
            <a:xfrm>
              <a:off x="2281127" y="1961465"/>
              <a:ext cx="529312" cy="769441"/>
            </a:xfrm>
            <a:prstGeom prst="rect">
              <a:avLst/>
            </a:prstGeom>
            <a:noFill/>
            <a:ln>
              <a:solidFill>
                <a:schemeClr val="tx1"/>
              </a:solidFill>
            </a:ln>
          </p:spPr>
          <p:txBody>
            <a:bodyPr wrap="none" lIns="91440" tIns="45720" rIns="91440" bIns="45720">
              <a:spAutoFit/>
            </a:bodyPr>
            <a:lstStyle/>
            <a:p>
              <a:pPr algn="ctr"/>
              <a:r>
                <a:rPr lang="en-US" sz="4400" dirty="0">
                  <a:ln w="0"/>
                  <a:solidFill>
                    <a:schemeClr val="bg1"/>
                  </a:solidFill>
                  <a:latin typeface="Times New Roman" panose="02020603050405020304" pitchFamily="18" charset="0"/>
                  <a:cs typeface="Times New Roman" panose="02020603050405020304" pitchFamily="18" charset="0"/>
                </a:rPr>
                <a:t>T</a:t>
              </a:r>
              <a:endParaRPr lang="en-US" sz="4400" b="0" cap="none" spc="0" dirty="0">
                <a:ln w="0"/>
                <a:solidFill>
                  <a:schemeClr val="bg1"/>
                </a:solidFill>
                <a:latin typeface="Times New Roman" panose="02020603050405020304" pitchFamily="18" charset="0"/>
                <a:cs typeface="Times New Roman" panose="02020603050405020304" pitchFamily="18" charset="0"/>
              </a:endParaRPr>
            </a:p>
          </p:txBody>
        </p:sp>
      </p:grpSp>
      <p:grpSp>
        <p:nvGrpSpPr>
          <p:cNvPr id="10" name="Group 9"/>
          <p:cNvGrpSpPr/>
          <p:nvPr/>
        </p:nvGrpSpPr>
        <p:grpSpPr>
          <a:xfrm>
            <a:off x="4722812" y="2106425"/>
            <a:ext cx="2310138" cy="742266"/>
            <a:chOff x="3663342" y="2057399"/>
            <a:chExt cx="2310138" cy="742266"/>
          </a:xfrm>
        </p:grpSpPr>
        <p:grpSp>
          <p:nvGrpSpPr>
            <p:cNvPr id="9" name="Group 8"/>
            <p:cNvGrpSpPr/>
            <p:nvPr/>
          </p:nvGrpSpPr>
          <p:grpSpPr>
            <a:xfrm>
              <a:off x="4982880" y="2057399"/>
              <a:ext cx="990600" cy="742266"/>
              <a:chOff x="4875213" y="2057399"/>
              <a:chExt cx="990600" cy="742266"/>
            </a:xfrm>
          </p:grpSpPr>
          <p:sp>
            <p:nvSpPr>
              <p:cNvPr id="7" name="Frame 6"/>
              <p:cNvSpPr/>
              <p:nvPr/>
            </p:nvSpPr>
            <p:spPr>
              <a:xfrm>
                <a:off x="4875213" y="2057399"/>
                <a:ext cx="990600" cy="742266"/>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51412" y="2133601"/>
                <a:ext cx="838200" cy="585318"/>
              </a:xfrm>
              <a:prstGeom prst="rect">
                <a:avLst/>
              </a:prstGeom>
            </p:spPr>
          </p:pic>
        </p:grpSp>
        <p:sp>
          <p:nvSpPr>
            <p:cNvPr id="6" name="Rectangle 5"/>
            <p:cNvSpPr/>
            <p:nvPr/>
          </p:nvSpPr>
          <p:spPr>
            <a:xfrm>
              <a:off x="3663342" y="2057399"/>
              <a:ext cx="1334981" cy="646331"/>
            </a:xfrm>
            <a:prstGeom prst="rect">
              <a:avLst/>
            </a:prstGeom>
            <a:noFill/>
          </p:spPr>
          <p:txBody>
            <a:bodyPr wrap="none" lIns="91440" tIns="45720" rIns="91440" bIns="45720">
              <a:spAutoFit/>
            </a:bodyPr>
            <a:lstStyle/>
            <a:p>
              <a:pPr algn="ctr"/>
              <a:r>
                <a:rPr lang="en-US" sz="3600" b="0" cap="none" spc="0" dirty="0">
                  <a:ln w="0">
                    <a:solidFill>
                      <a:schemeClr val="tx1"/>
                    </a:solidFill>
                  </a:ln>
                  <a:solidFill>
                    <a:schemeClr val="accent1">
                      <a:lumMod val="40000"/>
                      <a:lumOff val="60000"/>
                    </a:schemeClr>
                  </a:solidFill>
                  <a:hlinkClick r:id="rId4" action="ppaction://hlinksldjump"/>
                </a:rPr>
                <a:t>Image</a:t>
              </a:r>
              <a:endParaRPr lang="en-US" sz="3600" b="0" cap="none" spc="0" dirty="0">
                <a:ln w="0">
                  <a:solidFill>
                    <a:schemeClr val="tx1"/>
                  </a:solidFill>
                </a:ln>
                <a:solidFill>
                  <a:schemeClr val="accent1">
                    <a:lumMod val="40000"/>
                    <a:lumOff val="60000"/>
                  </a:schemeClr>
                </a:solidFill>
              </a:endParaRPr>
            </a:p>
          </p:txBody>
        </p:sp>
      </p:grpSp>
      <p:grpSp>
        <p:nvGrpSpPr>
          <p:cNvPr id="17" name="Group 16"/>
          <p:cNvGrpSpPr/>
          <p:nvPr/>
        </p:nvGrpSpPr>
        <p:grpSpPr>
          <a:xfrm>
            <a:off x="8029577" y="2133601"/>
            <a:ext cx="1905783" cy="715090"/>
            <a:chOff x="6856412" y="2084575"/>
            <a:chExt cx="1905783" cy="715090"/>
          </a:xfrm>
        </p:grpSpPr>
        <p:sp>
          <p:nvSpPr>
            <p:cNvPr id="11" name="Rectangle 10"/>
            <p:cNvSpPr/>
            <p:nvPr/>
          </p:nvSpPr>
          <p:spPr>
            <a:xfrm>
              <a:off x="6856412" y="2084575"/>
              <a:ext cx="1285929" cy="646331"/>
            </a:xfrm>
            <a:prstGeom prst="rect">
              <a:avLst/>
            </a:prstGeom>
            <a:noFill/>
          </p:spPr>
          <p:txBody>
            <a:bodyPr wrap="none" lIns="91440" tIns="45720" rIns="91440" bIns="45720">
              <a:spAutoFit/>
            </a:bodyPr>
            <a:lstStyle/>
            <a:p>
              <a:pPr algn="ctr"/>
              <a:r>
                <a:rPr lang="en-US" sz="3600" b="0" cap="none" spc="0" dirty="0">
                  <a:ln w="0">
                    <a:solidFill>
                      <a:schemeClr val="tx1"/>
                    </a:solidFill>
                  </a:ln>
                  <a:solidFill>
                    <a:schemeClr val="accent1">
                      <a:lumMod val="40000"/>
                      <a:lumOff val="60000"/>
                    </a:schemeClr>
                  </a:solidFill>
                  <a:hlinkClick r:id="rId5" action="ppaction://hlinksldjump"/>
                </a:rPr>
                <a:t>Audio</a:t>
              </a:r>
              <a:endParaRPr lang="en-US" sz="3600" b="0" cap="none" spc="0" dirty="0">
                <a:ln w="0">
                  <a:solidFill>
                    <a:schemeClr val="tx1"/>
                  </a:solidFill>
                </a:ln>
                <a:solidFill>
                  <a:schemeClr val="accent1">
                    <a:lumMod val="40000"/>
                    <a:lumOff val="60000"/>
                  </a:schemeClr>
                </a:solidFill>
              </a:endParaRPr>
            </a:p>
          </p:txBody>
        </p:sp>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59457" y="2127583"/>
              <a:ext cx="702738" cy="672082"/>
            </a:xfrm>
            <a:prstGeom prst="rect">
              <a:avLst/>
            </a:prstGeom>
          </p:spPr>
        </p:pic>
      </p:grpSp>
      <p:grpSp>
        <p:nvGrpSpPr>
          <p:cNvPr id="25" name="Group 24"/>
          <p:cNvGrpSpPr/>
          <p:nvPr/>
        </p:nvGrpSpPr>
        <p:grpSpPr>
          <a:xfrm>
            <a:off x="2260729" y="4035237"/>
            <a:ext cx="3428834" cy="1029529"/>
            <a:chOff x="1218883" y="3999400"/>
            <a:chExt cx="3428834" cy="1029529"/>
          </a:xfrm>
        </p:grpSpPr>
        <p:sp>
          <p:nvSpPr>
            <p:cNvPr id="18" name="Rectangle 17"/>
            <p:cNvSpPr/>
            <p:nvPr/>
          </p:nvSpPr>
          <p:spPr>
            <a:xfrm>
              <a:off x="1218883" y="4191000"/>
              <a:ext cx="2131224" cy="646331"/>
            </a:xfrm>
            <a:prstGeom prst="rect">
              <a:avLst/>
            </a:prstGeom>
            <a:noFill/>
          </p:spPr>
          <p:txBody>
            <a:bodyPr wrap="none" lIns="91440" tIns="45720" rIns="91440" bIns="45720">
              <a:spAutoFit/>
            </a:bodyPr>
            <a:lstStyle/>
            <a:p>
              <a:pPr algn="ctr"/>
              <a:r>
                <a:rPr lang="en-US" sz="3600" b="0" cap="none" spc="0" dirty="0">
                  <a:ln w="0">
                    <a:solidFill>
                      <a:schemeClr val="tx1"/>
                    </a:solidFill>
                  </a:ln>
                  <a:solidFill>
                    <a:schemeClr val="accent1">
                      <a:lumMod val="40000"/>
                      <a:lumOff val="60000"/>
                    </a:schemeClr>
                  </a:solidFill>
                  <a:effectLst>
                    <a:outerShdw blurRad="38100" dist="25400" dir="5400000" algn="ctr" rotWithShape="0">
                      <a:srgbClr val="6E747A">
                        <a:alpha val="43000"/>
                      </a:srgbClr>
                    </a:outerShdw>
                  </a:effectLst>
                  <a:hlinkClick r:id="rId7" action="ppaction://hlinksldjump"/>
                </a:rPr>
                <a:t>Animation</a:t>
              </a:r>
              <a:endParaRPr lang="en-US" sz="3600" b="0" cap="none" spc="0" dirty="0">
                <a:ln w="0">
                  <a:solidFill>
                    <a:schemeClr val="tx1"/>
                  </a:solidFill>
                </a:ln>
                <a:solidFill>
                  <a:schemeClr val="accent1">
                    <a:lumMod val="40000"/>
                    <a:lumOff val="60000"/>
                  </a:schemeClr>
                </a:solidFill>
                <a:effectLst>
                  <a:outerShdw blurRad="38100" dist="25400" dir="5400000" algn="ctr" rotWithShape="0">
                    <a:srgbClr val="6E747A">
                      <a:alpha val="43000"/>
                    </a:srgbClr>
                  </a:outerShdw>
                </a:effectLst>
              </a:endParaRPr>
            </a:p>
          </p:txBody>
        </p:sp>
        <p:pic>
          <p:nvPicPr>
            <p:cNvPr id="1026" name="Picture 2" descr="Image result for car animation gif"/>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5012" y="3999400"/>
              <a:ext cx="1372705" cy="1029529"/>
            </a:xfrm>
            <a:prstGeom prst="rect">
              <a:avLst/>
            </a:prstGeom>
            <a:noFill/>
            <a:extLst>
              <a:ext uri="{909E8E84-426E-40DD-AFC4-6F175D3DCCD1}">
                <a14:hiddenFill xmlns:a14="http://schemas.microsoft.com/office/drawing/2010/main">
                  <a:solidFill>
                    <a:srgbClr val="FFFFFF"/>
                  </a:solidFill>
                </a14:hiddenFill>
              </a:ext>
            </a:extLst>
          </p:spPr>
        </p:pic>
      </p:grpSp>
      <p:pic>
        <p:nvPicPr>
          <p:cNvPr id="21" name="Picture 20">
            <a:hlinkClick r:id="rId2" action="ppaction://hlinksldjump"/>
          </p:cNvPr>
          <p:cNvPicPr>
            <a:picLocks noChangeAspect="1"/>
          </p:cNvPicPr>
          <p:nvPr/>
        </p:nvPicPr>
        <p:blipFill>
          <a:blip r:embed="rId9"/>
          <a:stretch>
            <a:fillRect/>
          </a:stretch>
        </p:blipFill>
        <p:spPr>
          <a:xfrm>
            <a:off x="10666412" y="5943600"/>
            <a:ext cx="1097375" cy="670618"/>
          </a:xfrm>
          <a:prstGeom prst="rect">
            <a:avLst/>
          </a:prstGeom>
        </p:spPr>
      </p:pic>
      <p:pic>
        <p:nvPicPr>
          <p:cNvPr id="22" name="Picture 21">
            <a:hlinkClick r:id="rId10" action="ppaction://hlinksldjump"/>
          </p:cNvPr>
          <p:cNvPicPr>
            <a:picLocks noChangeAspect="1"/>
          </p:cNvPicPr>
          <p:nvPr/>
        </p:nvPicPr>
        <p:blipFill>
          <a:blip r:embed="rId9"/>
          <a:stretch>
            <a:fillRect/>
          </a:stretch>
        </p:blipFill>
        <p:spPr>
          <a:xfrm rot="10800000">
            <a:off x="303212" y="5943600"/>
            <a:ext cx="1097375" cy="670618"/>
          </a:xfrm>
          <a:prstGeom prst="rect">
            <a:avLst/>
          </a:prstGeom>
        </p:spPr>
      </p:pic>
      <p:grpSp>
        <p:nvGrpSpPr>
          <p:cNvPr id="26" name="Group 25"/>
          <p:cNvGrpSpPr/>
          <p:nvPr/>
        </p:nvGrpSpPr>
        <p:grpSpPr>
          <a:xfrm>
            <a:off x="7313612" y="4064149"/>
            <a:ext cx="2439982" cy="971707"/>
            <a:chOff x="5713412" y="4028309"/>
            <a:chExt cx="2439982" cy="971707"/>
          </a:xfrm>
        </p:grpSpPr>
        <p:sp>
          <p:nvSpPr>
            <p:cNvPr id="23" name="Rectangle 22"/>
            <p:cNvSpPr/>
            <p:nvPr/>
          </p:nvSpPr>
          <p:spPr>
            <a:xfrm>
              <a:off x="5713412" y="4190998"/>
              <a:ext cx="1266692" cy="646331"/>
            </a:xfrm>
            <a:prstGeom prst="rect">
              <a:avLst/>
            </a:prstGeom>
            <a:noFill/>
          </p:spPr>
          <p:txBody>
            <a:bodyPr wrap="none" lIns="91440" tIns="45720" rIns="91440" bIns="45720">
              <a:spAutoFit/>
            </a:bodyPr>
            <a:lstStyle/>
            <a:p>
              <a:pPr algn="ctr"/>
              <a:r>
                <a:rPr lang="en-US" sz="3600" b="0" cap="none" spc="0" dirty="0">
                  <a:ln w="0">
                    <a:solidFill>
                      <a:schemeClr val="tx1"/>
                    </a:solidFill>
                  </a:ln>
                  <a:solidFill>
                    <a:schemeClr val="accent1">
                      <a:lumMod val="40000"/>
                      <a:lumOff val="60000"/>
                    </a:schemeClr>
                  </a:solidFill>
                  <a:effectLst>
                    <a:outerShdw blurRad="38100" dist="25400" dir="5400000" algn="ctr" rotWithShape="0">
                      <a:srgbClr val="6E747A">
                        <a:alpha val="43000"/>
                      </a:srgbClr>
                    </a:outerShdw>
                  </a:effectLst>
                  <a:hlinkClick r:id="rId11" action="ppaction://hlinksldjump"/>
                </a:rPr>
                <a:t>Video</a:t>
              </a:r>
              <a:endParaRPr lang="en-US" sz="3600" b="0" cap="none" spc="0" dirty="0">
                <a:ln w="0">
                  <a:solidFill>
                    <a:schemeClr val="tx1"/>
                  </a:solidFill>
                </a:ln>
                <a:solidFill>
                  <a:schemeClr val="accent1">
                    <a:lumMod val="40000"/>
                    <a:lumOff val="60000"/>
                  </a:schemeClr>
                </a:solidFill>
                <a:effectLst>
                  <a:outerShdw blurRad="38100" dist="25400" dir="5400000" algn="ctr" rotWithShape="0">
                    <a:srgbClr val="6E747A">
                      <a:alpha val="43000"/>
                    </a:srgbClr>
                  </a:outerShdw>
                </a:effectLst>
              </a:endParaRPr>
            </a:p>
          </p:txBody>
        </p:sp>
        <p:pic>
          <p:nvPicPr>
            <p:cNvPr id="24"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56412" y="4028309"/>
              <a:ext cx="1296982" cy="971707"/>
            </a:xfrm>
            <a:prstGeom prst="rect">
              <a:avLst/>
            </a:prstGeom>
          </p:spPr>
        </p:pic>
      </p:grpSp>
    </p:spTree>
    <p:extLst>
      <p:ext uri="{BB962C8B-B14F-4D97-AF65-F5344CB8AC3E}">
        <p14:creationId xmlns:p14="http://schemas.microsoft.com/office/powerpoint/2010/main" val="35291143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latin typeface="Times New Roman" panose="02020603050405020304" pitchFamily="18" charset="0"/>
                <a:cs typeface="Times New Roman" panose="02020603050405020304" pitchFamily="18" charset="0"/>
              </a:rPr>
              <a:t>Text</a:t>
            </a:r>
          </a:p>
        </p:txBody>
      </p:sp>
      <p:sp>
        <p:nvSpPr>
          <p:cNvPr id="3" name="Content Placeholder 2"/>
          <p:cNvSpPr>
            <a:spLocks noGrp="1"/>
          </p:cNvSpPr>
          <p:nvPr>
            <p:ph sz="half" idx="1"/>
          </p:nvPr>
        </p:nvSpPr>
        <p:spPr>
          <a:xfrm>
            <a:off x="970007" y="1549172"/>
            <a:ext cx="5027929" cy="4465320"/>
          </a:xfrm>
        </p:spPr>
        <p:txBody>
          <a:bodyPr>
            <a:normAutofit/>
          </a:bodyPr>
          <a:lstStyle/>
          <a:p>
            <a:r>
              <a:rPr lang="en-US" dirty="0">
                <a:latin typeface="Times New Roman" panose="02020603050405020304" pitchFamily="18" charset="0"/>
                <a:cs typeface="Times New Roman" panose="02020603050405020304" pitchFamily="18" charset="0"/>
              </a:rPr>
              <a:t>Text is all around us that has different font and size. Text are letter and symbol we use to type the word that we want to say. </a:t>
            </a:r>
          </a:p>
          <a:p>
            <a:r>
              <a:rPr lang="en-US" dirty="0">
                <a:latin typeface="Lucida Calligraphy" panose="03010101010101010101" pitchFamily="66" charset="0"/>
                <a:cs typeface="Times New Roman" panose="02020603050405020304" pitchFamily="18" charset="0"/>
              </a:rPr>
              <a:t>It is important for the media to use the text to know what the image is about or what they saying in the video.</a:t>
            </a:r>
            <a:r>
              <a:rPr lang="en-US" dirty="0">
                <a:latin typeface="Times New Roman" panose="02020603050405020304" pitchFamily="18" charset="0"/>
                <a:cs typeface="Times New Roman" panose="02020603050405020304" pitchFamily="18" charset="0"/>
              </a:rPr>
              <a:t> </a:t>
            </a:r>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5"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16" name="Picture 15"/>
          <p:cNvPicPr>
            <a:picLocks noChangeAspect="1"/>
          </p:cNvPicPr>
          <p:nvPr/>
        </p:nvPicPr>
        <p:blipFill>
          <a:blip r:embed="rId6"/>
          <a:stretch>
            <a:fillRect/>
          </a:stretch>
        </p:blipFill>
        <p:spPr>
          <a:xfrm>
            <a:off x="7389812" y="1143000"/>
            <a:ext cx="3675550" cy="2067497"/>
          </a:xfrm>
          <a:prstGeom prst="rect">
            <a:avLst/>
          </a:prstGeom>
        </p:spPr>
      </p:pic>
      <p:pic>
        <p:nvPicPr>
          <p:cNvPr id="17" name="Picture 16"/>
          <p:cNvPicPr>
            <a:picLocks noChangeAspect="1"/>
          </p:cNvPicPr>
          <p:nvPr/>
        </p:nvPicPr>
        <p:blipFill>
          <a:blip r:embed="rId7"/>
          <a:stretch>
            <a:fillRect/>
          </a:stretch>
        </p:blipFill>
        <p:spPr>
          <a:xfrm>
            <a:off x="7085012" y="3546219"/>
            <a:ext cx="3672592" cy="2448395"/>
          </a:xfrm>
          <a:prstGeom prst="rect">
            <a:avLst/>
          </a:prstGeom>
        </p:spPr>
      </p:pic>
    </p:spTree>
    <p:extLst>
      <p:ext uri="{BB962C8B-B14F-4D97-AF65-F5344CB8AC3E}">
        <p14:creationId xmlns:p14="http://schemas.microsoft.com/office/powerpoint/2010/main" val="412318924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latin typeface="Times New Roman" panose="02020603050405020304" pitchFamily="18" charset="0"/>
                <a:cs typeface="Times New Roman" panose="02020603050405020304" pitchFamily="18" charset="0"/>
              </a:rPr>
              <a:t>Text</a:t>
            </a:r>
          </a:p>
        </p:txBody>
      </p:sp>
      <p:sp>
        <p:nvSpPr>
          <p:cNvPr id="3" name="Content Placeholder 2"/>
          <p:cNvSpPr>
            <a:spLocks noGrp="1"/>
          </p:cNvSpPr>
          <p:nvPr>
            <p:ph sz="half" idx="1"/>
          </p:nvPr>
        </p:nvSpPr>
        <p:spPr/>
        <p:txBody>
          <a:bodyPr/>
          <a:lstStyle/>
          <a:p>
            <a:r>
              <a:rPr lang="en-US" dirty="0">
                <a:latin typeface="Tekton Pro" panose="020F0603020208020904" pitchFamily="34" charset="0"/>
                <a:cs typeface="Times New Roman" panose="02020603050405020304" pitchFamily="18" charset="0"/>
              </a:rPr>
              <a:t>Using all different fonts can attract the people’s attention. If you notice, I use three different fonts to type this. These fonts I used are called Tekton Pro, </a:t>
            </a:r>
            <a:r>
              <a:rPr lang="en-US" dirty="0">
                <a:latin typeface="Lucida Calligraphy" panose="03010101010101010101" pitchFamily="66" charset="0"/>
                <a:cs typeface="Times New Roman" panose="02020603050405020304" pitchFamily="18" charset="0"/>
              </a:rPr>
              <a:t>Lucida Calligraphy</a:t>
            </a:r>
            <a:r>
              <a:rPr lang="en-US" dirty="0">
                <a:latin typeface="Tekton Pro" panose="020F0603020208020904" pitchFamily="34" charset="0"/>
                <a:cs typeface="Times New Roman" panose="02020603050405020304" pitchFamily="18" charset="0"/>
              </a:rPr>
              <a:t>, and </a:t>
            </a:r>
            <a:r>
              <a:rPr lang="en-US" dirty="0">
                <a:latin typeface="Times New Roman" panose="02020603050405020304" pitchFamily="18" charset="0"/>
                <a:cs typeface="Times New Roman" panose="02020603050405020304" pitchFamily="18" charset="0"/>
              </a:rPr>
              <a:t>Times New Roman</a:t>
            </a:r>
            <a:r>
              <a:rPr lang="en-US" dirty="0">
                <a:latin typeface="Tekton Pro" panose="020F0603020208020904" pitchFamily="34" charset="0"/>
                <a:cs typeface="Times New Roman" panose="02020603050405020304" pitchFamily="18" charset="0"/>
              </a:rPr>
              <a:t>. Not only you use the fonts, you can also design the text into a image you want. </a:t>
            </a:r>
          </a:p>
          <a:p>
            <a:endParaRPr lang="en-US" dirty="0"/>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4" name="Picture 3"/>
          <p:cNvPicPr>
            <a:picLocks noChangeAspect="1"/>
          </p:cNvPicPr>
          <p:nvPr/>
        </p:nvPicPr>
        <p:blipFill>
          <a:blip r:embed="rId7"/>
          <a:stretch>
            <a:fillRect/>
          </a:stretch>
        </p:blipFill>
        <p:spPr>
          <a:xfrm>
            <a:off x="7770812" y="2057400"/>
            <a:ext cx="2057400" cy="2906906"/>
          </a:xfrm>
          <a:prstGeom prst="rect">
            <a:avLst/>
          </a:prstGeom>
        </p:spPr>
      </p:pic>
    </p:spTree>
    <p:extLst>
      <p:ext uri="{BB962C8B-B14F-4D97-AF65-F5344CB8AC3E}">
        <p14:creationId xmlns:p14="http://schemas.microsoft.com/office/powerpoint/2010/main" val="30959178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Image</a:t>
            </a:r>
          </a:p>
        </p:txBody>
      </p:sp>
      <p:sp>
        <p:nvSpPr>
          <p:cNvPr id="3" name="Content Placeholder 2"/>
          <p:cNvSpPr>
            <a:spLocks noGrp="1"/>
          </p:cNvSpPr>
          <p:nvPr>
            <p:ph sz="half" idx="1"/>
          </p:nvPr>
        </p:nvSpPr>
        <p:spPr>
          <a:xfrm>
            <a:off x="1218883" y="1706880"/>
            <a:ext cx="4494529" cy="4465320"/>
          </a:xfrm>
        </p:spPr>
        <p:txBody>
          <a:bodyPr>
            <a:normAutofit/>
          </a:bodyPr>
          <a:lstStyle/>
          <a:p>
            <a:r>
              <a:rPr lang="en-US" sz="2400" dirty="0"/>
              <a:t>It is like physical likeness to see a person, animal, painting, etc. All the image can change the size and change the color as well. Some image has high quality and low quality. </a:t>
            </a:r>
          </a:p>
          <a:p>
            <a:r>
              <a:rPr lang="en-US" sz="2400" dirty="0"/>
              <a:t>We can use software like photoshop to change the image. It take a lot to editing and designing the image.</a:t>
            </a:r>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4" name="Picture 3"/>
          <p:cNvPicPr>
            <a:picLocks noChangeAspect="1"/>
          </p:cNvPicPr>
          <p:nvPr/>
        </p:nvPicPr>
        <p:blipFill rotWithShape="1">
          <a:blip r:embed="rId7"/>
          <a:srcRect r="18538" b="14856"/>
          <a:stretch/>
        </p:blipFill>
        <p:spPr>
          <a:xfrm>
            <a:off x="6589102" y="1498600"/>
            <a:ext cx="4212288" cy="1320800"/>
          </a:xfrm>
          <a:prstGeom prst="rect">
            <a:avLst/>
          </a:prstGeom>
        </p:spPr>
      </p:pic>
      <p:pic>
        <p:nvPicPr>
          <p:cNvPr id="8" name="Picture 7"/>
          <p:cNvPicPr>
            <a:picLocks noChangeAspect="1"/>
          </p:cNvPicPr>
          <p:nvPr/>
        </p:nvPicPr>
        <p:blipFill rotWithShape="1">
          <a:blip r:embed="rId8"/>
          <a:srcRect l="11429" t="7423" r="5714" b="7728"/>
          <a:stretch/>
        </p:blipFill>
        <p:spPr>
          <a:xfrm>
            <a:off x="7503950" y="3296658"/>
            <a:ext cx="2382591" cy="2875542"/>
          </a:xfrm>
          <a:prstGeom prst="rect">
            <a:avLst/>
          </a:prstGeom>
        </p:spPr>
      </p:pic>
    </p:spTree>
    <p:extLst>
      <p:ext uri="{BB962C8B-B14F-4D97-AF65-F5344CB8AC3E}">
        <p14:creationId xmlns:p14="http://schemas.microsoft.com/office/powerpoint/2010/main" val="324881751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Image</a:t>
            </a:r>
          </a:p>
        </p:txBody>
      </p:sp>
      <p:sp>
        <p:nvSpPr>
          <p:cNvPr id="3" name="Content Placeholder 2"/>
          <p:cNvSpPr>
            <a:spLocks noGrp="1"/>
          </p:cNvSpPr>
          <p:nvPr>
            <p:ph sz="half" idx="1"/>
          </p:nvPr>
        </p:nvSpPr>
        <p:spPr/>
        <p:txBody>
          <a:bodyPr/>
          <a:lstStyle/>
          <a:p>
            <a:r>
              <a:rPr lang="en-US" dirty="0"/>
              <a:t>There are people who can draw an image on the computer without taking a photo. Using the their imagination, they can image in their head and draw it out. Some image can be 3-D. </a:t>
            </a:r>
          </a:p>
        </p:txBody>
      </p:sp>
      <p:pic>
        <p:nvPicPr>
          <p:cNvPr id="6" name="Picture 5">
            <a:hlinkClick r:id="rId3" action="ppaction://hlinksldjump"/>
          </p:cNvPr>
          <p:cNvPicPr>
            <a:picLocks noChangeAspect="1"/>
          </p:cNvPicPr>
          <p:nvPr/>
        </p:nvPicPr>
        <p:blipFill>
          <a:blip r:embed="rId4"/>
          <a:stretch>
            <a:fillRect/>
          </a:stretch>
        </p:blipFill>
        <p:spPr>
          <a:xfrm>
            <a:off x="10818812" y="6019800"/>
            <a:ext cx="1097375" cy="670618"/>
          </a:xfrm>
          <a:prstGeom prst="rect">
            <a:avLst/>
          </a:prstGeom>
        </p:spPr>
      </p:pic>
      <p:pic>
        <p:nvPicPr>
          <p:cNvPr id="7" name="Picture 6">
            <a:hlinkClick r:id="rId5" action="ppaction://hlinksldjump"/>
          </p:cNvPr>
          <p:cNvPicPr>
            <a:picLocks noChangeAspect="1"/>
          </p:cNvPicPr>
          <p:nvPr/>
        </p:nvPicPr>
        <p:blipFill>
          <a:blip r:embed="rId4"/>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6"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6423" t="7449" r="5411" b="5139"/>
          <a:stretch/>
        </p:blipFill>
        <p:spPr>
          <a:xfrm>
            <a:off x="6848886" y="3778331"/>
            <a:ext cx="3962400" cy="2209801"/>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42273" y="810769"/>
            <a:ext cx="2438400" cy="2438400"/>
          </a:xfrm>
          <a:prstGeom prst="rect">
            <a:avLst/>
          </a:prstGeom>
        </p:spPr>
      </p:pic>
    </p:spTree>
    <p:extLst>
      <p:ext uri="{BB962C8B-B14F-4D97-AF65-F5344CB8AC3E}">
        <p14:creationId xmlns:p14="http://schemas.microsoft.com/office/powerpoint/2010/main" val="41379838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a:solidFill>
                  <a:schemeClr val="accent1">
                    <a:lumMod val="40000"/>
                    <a:lumOff val="60000"/>
                  </a:schemeClr>
                </a:solidFill>
                <a:cs typeface="Times New Roman" panose="02020603050405020304" pitchFamily="18" charset="0"/>
              </a:rPr>
              <a:t>Audio</a:t>
            </a:r>
          </a:p>
        </p:txBody>
      </p:sp>
      <p:sp>
        <p:nvSpPr>
          <p:cNvPr id="3" name="Content Placeholder 2"/>
          <p:cNvSpPr>
            <a:spLocks noGrp="1"/>
          </p:cNvSpPr>
          <p:nvPr>
            <p:ph sz="half" idx="1"/>
          </p:nvPr>
        </p:nvSpPr>
        <p:spPr/>
        <p:txBody>
          <a:bodyPr/>
          <a:lstStyle/>
          <a:p>
            <a:r>
              <a:rPr lang="en-US" dirty="0"/>
              <a:t>It is a sound. A sound that you will hear like music, the wind, a pin drop, and so on. Audio is use for video, song, and animation. For video and animation, they use sound effect in the background, so the viewer will hear it. Music studio record the singer’s voice to add the music.</a:t>
            </a:r>
          </a:p>
        </p:txBody>
      </p:sp>
      <p:pic>
        <p:nvPicPr>
          <p:cNvPr id="6" name="Picture 5">
            <a:hlinkClick r:id="rId9" action="ppaction://hlinksldjump"/>
          </p:cNvPr>
          <p:cNvPicPr>
            <a:picLocks noChangeAspect="1"/>
          </p:cNvPicPr>
          <p:nvPr/>
        </p:nvPicPr>
        <p:blipFill>
          <a:blip r:embed="rId10"/>
          <a:stretch>
            <a:fillRect/>
          </a:stretch>
        </p:blipFill>
        <p:spPr>
          <a:xfrm>
            <a:off x="10818812" y="6019800"/>
            <a:ext cx="1097375" cy="670618"/>
          </a:xfrm>
          <a:prstGeom prst="rect">
            <a:avLst/>
          </a:prstGeom>
        </p:spPr>
      </p:pic>
      <p:pic>
        <p:nvPicPr>
          <p:cNvPr id="7" name="Picture 6">
            <a:hlinkClick r:id="rId11" action="ppaction://hlinksldjump"/>
          </p:cNvPr>
          <p:cNvPicPr>
            <a:picLocks noChangeAspect="1"/>
          </p:cNvPicPr>
          <p:nvPr/>
        </p:nvPicPr>
        <p:blipFill>
          <a:blip r:embed="rId10"/>
          <a:stretch>
            <a:fillRect/>
          </a:stretch>
        </p:blipFill>
        <p:spPr>
          <a:xfrm rot="10800000">
            <a:off x="227012" y="6049326"/>
            <a:ext cx="1097375" cy="670618"/>
          </a:xfrm>
          <a:prstGeom prst="rect">
            <a:avLst/>
          </a:prstGeom>
        </p:spPr>
      </p:pic>
      <p:grpSp>
        <p:nvGrpSpPr>
          <p:cNvPr id="15" name="Group 14"/>
          <p:cNvGrpSpPr/>
          <p:nvPr/>
        </p:nvGrpSpPr>
        <p:grpSpPr>
          <a:xfrm>
            <a:off x="989012" y="288492"/>
            <a:ext cx="914400" cy="653473"/>
            <a:chOff x="989012" y="288492"/>
            <a:chExt cx="914400" cy="653473"/>
          </a:xfrm>
        </p:grpSpPr>
        <p:sp>
          <p:nvSpPr>
            <p:cNvPr id="9" name="Arrow: Up 8">
              <a:hlinkClick r:id="rId12" action="ppaction://hlinksldjump"/>
            </p:cNvPr>
            <p:cNvSpPr/>
            <p:nvPr/>
          </p:nvSpPr>
          <p:spPr>
            <a:xfrm>
              <a:off x="989012" y="288492"/>
              <a:ext cx="914400" cy="653473"/>
            </a:xfrm>
            <a:prstGeom prst="upArrow">
              <a:avLst>
                <a:gd name="adj1" fmla="val 6913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Rectangle 9"/>
            <p:cNvSpPr/>
            <p:nvPr/>
          </p:nvSpPr>
          <p:spPr>
            <a:xfrm flipH="1">
              <a:off x="1423352" y="750359"/>
              <a:ext cx="45719" cy="13625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Rectangle 10"/>
            <p:cNvSpPr/>
            <p:nvPr/>
          </p:nvSpPr>
          <p:spPr>
            <a:xfrm>
              <a:off x="1521140" y="647249"/>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Rectangle 11"/>
            <p:cNvSpPr/>
            <p:nvPr/>
          </p:nvSpPr>
          <p:spPr>
            <a:xfrm>
              <a:off x="1203666" y="647602"/>
              <a:ext cx="152400" cy="1407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pic>
        <p:nvPicPr>
          <p:cNvPr id="5" name="157873__markedit__train-upon-u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7902017" y="1901406"/>
            <a:ext cx="609600" cy="609600"/>
          </a:xfrm>
          <a:prstGeom prst="rect">
            <a:avLst/>
          </a:prstGeom>
        </p:spPr>
      </p:pic>
      <p:pic>
        <p:nvPicPr>
          <p:cNvPr id="8" name="327277__studenttanita__pin-then-more-pins-dropping">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8807981" y="3216365"/>
            <a:ext cx="609600" cy="609600"/>
          </a:xfrm>
          <a:prstGeom prst="rect">
            <a:avLst/>
          </a:prstGeom>
        </p:spPr>
      </p:pic>
      <p:pic>
        <p:nvPicPr>
          <p:cNvPr id="13" name="Picture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793651" y="1838924"/>
            <a:ext cx="702738" cy="672082"/>
          </a:xfrm>
          <a:prstGeom prst="rect">
            <a:avLst/>
          </a:prstGeom>
        </p:spPr>
      </p:pic>
      <p:pic>
        <p:nvPicPr>
          <p:cNvPr id="14" name="Picture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708901" y="3153883"/>
            <a:ext cx="702738" cy="672082"/>
          </a:xfrm>
          <a:prstGeom prst="rect">
            <a:avLst/>
          </a:prstGeom>
        </p:spPr>
      </p:pic>
      <p:pic>
        <p:nvPicPr>
          <p:cNvPr id="16" name="163607__leandros-ntounis__wind-soft-crickets">
            <a:hlinkClick r:id="" action="ppaction://media"/>
          </p:cNvPr>
          <p:cNvPicPr>
            <a:picLocks noChangeAspect="1"/>
          </p:cNvPicPr>
          <p:nvPr>
            <a:audioFile r:link="rId5"/>
            <p:extLst>
              <p:ext uri="{DAA4B4D4-6D71-4841-9C94-3DE7FCFB9230}">
                <p14:media xmlns:p14="http://schemas.microsoft.com/office/powerpoint/2010/main" r:embed="rId6">
                  <p14:trim end="220655.6666"/>
                </p14:media>
              </p:ext>
            </p:extLst>
          </p:nvPr>
        </p:nvPicPr>
        <p:blipFill>
          <a:blip r:embed="rId13"/>
          <a:stretch>
            <a:fillRect/>
          </a:stretch>
        </p:blipFill>
        <p:spPr>
          <a:xfrm>
            <a:off x="7869959" y="4800600"/>
            <a:ext cx="609600" cy="609600"/>
          </a:xfrm>
          <a:prstGeom prst="rect">
            <a:avLst/>
          </a:prstGeom>
        </p:spPr>
      </p:pic>
      <p:pic>
        <p:nvPicPr>
          <p:cNvPr id="17" name="Picture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808879" y="4765660"/>
            <a:ext cx="702738" cy="672082"/>
          </a:xfrm>
          <a:prstGeom prst="rect">
            <a:avLst/>
          </a:prstGeom>
        </p:spPr>
      </p:pic>
    </p:spTree>
    <p:extLst>
      <p:ext uri="{BB962C8B-B14F-4D97-AF65-F5344CB8AC3E}">
        <p14:creationId xmlns:p14="http://schemas.microsoft.com/office/powerpoint/2010/main" val="173862845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audio>
              <p:cMediaNode vol="12121" showWhenStopped="0">
                <p:cTn id="2" fill="hold" display="0">
                  <p:stCondLst>
                    <p:cond delay="indefinite"/>
                  </p:stCondLst>
                  <p:endCondLst>
                    <p:cond evt="onStopAudio" delay="0">
                      <p:tgtEl>
                        <p:sldTgt/>
                      </p:tgtEl>
                    </p:cond>
                  </p:endCondLst>
                </p:cTn>
                <p:tgtEl>
                  <p:spTgt spid="5"/>
                </p:tgtEl>
              </p:cMediaNode>
            </p:audio>
            <p:audio>
              <p:cMediaNode vol="100000" showWhenStopped="0">
                <p:cTn id="3" fill="hold" display="0">
                  <p:stCondLst>
                    <p:cond delay="indefinite"/>
                  </p:stCondLst>
                  <p:endCondLst>
                    <p:cond evt="onStopAudio" delay="0">
                      <p:tgtEl>
                        <p:sldTgt/>
                      </p:tgtEl>
                    </p:cond>
                  </p:endCondLst>
                </p:cTn>
                <p:tgtEl>
                  <p:spTgt spid="8"/>
                </p:tgtEl>
              </p:cMediaNode>
            </p:audio>
            <p:seq concurrent="1" nextAc="seek">
              <p:cTn id="4" restart="whenNotActive" fill="hold" evtFilter="cancelBubble" nodeType="interactiveSeq">
                <p:stCondLst>
                  <p:cond evt="onClick" delay="0">
                    <p:tgtEl>
                      <p:spTgt spid="13"/>
                    </p:tgtEl>
                  </p:cond>
                </p:stCondLst>
                <p:endSync evt="end" delay="0">
                  <p:rtn val="all"/>
                </p:endSync>
                <p:childTnLst>
                  <p:par>
                    <p:cTn id="5" fill="hold">
                      <p:stCondLst>
                        <p:cond delay="0"/>
                      </p:stCondLst>
                      <p:childTnLst>
                        <p:par>
                          <p:cTn id="6" fill="hold">
                            <p:stCondLst>
                              <p:cond delay="0"/>
                            </p:stCondLst>
                            <p:childTnLst>
                              <p:par>
                                <p:cTn id="7" presetID="1" presetClass="mediacall" presetSubtype="0" fill="hold" nodeType="clickEffect">
                                  <p:stCondLst>
                                    <p:cond delay="0"/>
                                  </p:stCondLst>
                                  <p:childTnLst>
                                    <p:cmd type="call" cmd="playFrom(0.0)">
                                      <p:cBhvr>
                                        <p:cTn id="8" dur="26551" fill="hold"/>
                                        <p:tgtEl>
                                          <p:spTgt spid="5"/>
                                        </p:tgtEl>
                                      </p:cBhvr>
                                    </p:cmd>
                                  </p:childTnLst>
                                </p:cTn>
                              </p:par>
                            </p:childTnLst>
                          </p:cTn>
                        </p:par>
                      </p:childTnLst>
                    </p:cTn>
                  </p:par>
                </p:childTnLst>
              </p:cTn>
              <p:nextCondLst>
                <p:cond evt="onClick" delay="0">
                  <p:tgtEl>
                    <p:spTgt spid="13"/>
                  </p:tgtEl>
                </p:cond>
              </p:nextCondLst>
            </p:seq>
            <p:seq concurrent="1" nextAc="seek">
              <p:cTn id="9" restart="whenNotActive" fill="hold" evtFilter="cancelBubble" nodeType="interactiveSeq">
                <p:stCondLst>
                  <p:cond evt="onClick" delay="0">
                    <p:tgtEl>
                      <p:spTgt spid="1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5090" fill="hold"/>
                                        <p:tgtEl>
                                          <p:spTgt spid="8"/>
                                        </p:tgtEl>
                                      </p:cBhvr>
                                    </p:cmd>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4636" fill="hold"/>
                                        <p:tgtEl>
                                          <p:spTgt spid="16"/>
                                        </p:tgtEl>
                                      </p:cBhvr>
                                    </p:cmd>
                                  </p:childTnLst>
                                </p:cTn>
                              </p:par>
                            </p:childTnLst>
                          </p:cTn>
                        </p:par>
                      </p:childTnLst>
                    </p:cTn>
                  </p:par>
                </p:childTnLst>
              </p:cTn>
              <p:nextCondLst>
                <p:cond evt="onClick" delay="0">
                  <p:tgtEl>
                    <p:spTgt spid="16"/>
                  </p:tgtEl>
                </p:cond>
              </p:nextCondLst>
            </p:seq>
            <p:audio>
              <p:cMediaNode vol="80000" showWhenStopped="0">
                <p:cTn id="19"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Tech 16x9">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spDef>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lnDef>
      <a:spPr>
        <a:ln w="254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a:defPPr>
      </a:lstStyle>
    </a:txDef>
  </a:objectDefaults>
  <a:extraClrSchemeLst/>
  <a:extLst>
    <a:ext uri="{05A4C25C-085E-4340-85A3-A5531E510DB2}">
      <thm15:themeFamily xmlns:thm15="http://schemas.microsoft.com/office/thememl/2012/main" name="TF02787990.potx" id="{BDB9CD5E-36EC-45F3-B87D-6D062B8A3823}" vid="{51682E2F-7C85-4D6F-AD40-072EFC83910D}"/>
    </a:ext>
  </a:extLst>
</a:theme>
</file>

<file path=ppt/theme/theme2.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ppt/theme/theme3.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ocPublishedLinkedAssetsLookup xmlns="4873beb7-5857-4685-be1f-d57550cc96cc" xsi:nil="true"/>
    <ApprovalStatus xmlns="4873beb7-5857-4685-be1f-d57550cc96cc">InProgress</ApprovalStatus>
    <MarketSpecific xmlns="4873beb7-5857-4685-be1f-d57550cc96cc">false</MarketSpecific>
    <LocComments xmlns="4873beb7-5857-4685-be1f-d57550cc96cc" xsi:nil="true"/>
    <LocLastLocAttemptVersionTypeLookup xmlns="4873beb7-5857-4685-be1f-d57550cc96cc" xsi:nil="true"/>
    <DirectSourceMarket xmlns="4873beb7-5857-4685-be1f-d57550cc96cc" xsi:nil="true"/>
    <ThumbnailAssetId xmlns="4873beb7-5857-4685-be1f-d57550cc96cc" xsi:nil="true"/>
    <PrimaryImageGen xmlns="4873beb7-5857-4685-be1f-d57550cc96cc">false</PrimaryImageGen>
    <LocNewPublishedVersionLookup xmlns="4873beb7-5857-4685-be1f-d57550cc96cc" xsi:nil="true"/>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LocOverallPublishStatusLookup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LocOverallLocStatusLookup xmlns="4873beb7-5857-4685-be1f-d57550cc96cc" xsi:nil="tru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1345093</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This simple template design works for technology and  businesses, but it's versatile enough to use in other contexts.  It features multiple slide layouts designed for widescreen (16x9 resolution) and includes a sample SmartArt list and chart that are easily editable.</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2011-11-26T00:30:00+00:00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TemplateStatus xmlns="4873beb7-5857-4685-be1f-d57550cc96cc">Complete</TemplateStatus>
    <Downloads xmlns="4873beb7-5857-4685-be1f-d57550cc96cc">0</Downloads>
    <OOCacheId xmlns="4873beb7-5857-4685-be1f-d57550cc96cc" xsi:nil="true"/>
    <IsDeleted xmlns="4873beb7-5857-4685-be1f-d57550cc96cc">false</IsDeleted>
    <LocPublishedDependentAssetsLookup xmlns="4873beb7-5857-4685-be1f-d57550cc96cc" xsi:nil="true"/>
    <TPExecutable xmlns="4873beb7-5857-4685-be1f-d57550cc96cc" xsi:nil="true"/>
    <EditorialTags xmlns="4873beb7-5857-4685-be1f-d57550cc96cc" xsi:nil="true"/>
    <SubmitterId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TP102787989</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694266</LocLastLocAttemptVersionLookup>
    <LocProcessedForHandoffsLookup xmlns="4873beb7-5857-4685-be1f-d57550cc96cc" xsi:nil="true"/>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LocOverallPreviewStatusLookup xmlns="4873beb7-5857-4685-be1f-d57550cc96cc" xsi:nil="true"/>
    <TaxCatchAll xmlns="4873beb7-5857-4685-be1f-d57550cc96cc"/>
    <Markets xmlns="4873beb7-5857-4685-be1f-d57550cc96cc"/>
    <UAProjectedTotalWords xmlns="4873beb7-5857-4685-be1f-d57550cc96cc" xsi:nil="true"/>
    <IntlLangReview xmlns="4873beb7-5857-4685-be1f-d57550cc96cc" xsi:nil="true"/>
    <OutputCachingOn xmlns="4873beb7-5857-4685-be1f-d57550cc96cc">false</OutputCachingOn>
    <AverageRating xmlns="4873beb7-5857-4685-be1f-d57550cc96cc" xsi:nil="true"/>
    <APAuthor xmlns="4873beb7-5857-4685-be1f-d57550cc96cc">
      <UserInfo>
        <DisplayName>REDMOND\kristaa</DisplayName>
        <AccountId>136</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LocProcessedForMarketsLookup xmlns="4873beb7-5857-4685-be1f-d57550cc96cc" xsi:nil="true"/>
    <TPLaunchHelpLinkType xmlns="4873beb7-5857-4685-be1f-d57550cc96cc">Template</TPLaunchHelpLinkType>
    <OriginalRelease xmlns="4873beb7-5857-4685-be1f-d57550cc96cc">15</OriginalRelease>
    <LocalizationTagsTaxHTField0 xmlns="4873beb7-5857-4685-be1f-d57550cc96cc">
      <Terms xmlns="http://schemas.microsoft.com/office/infopath/2007/PartnerControls"/>
    </LocalizationTagsTaxHTField0>
    <UACurrentWords xmlns="4873beb7-5857-4685-be1f-d57550cc96cc" xsi:nil="true"/>
    <ArtSampleDocs xmlns="4873beb7-5857-4685-be1f-d57550cc96cc" xsi:nil="true"/>
    <UALocRecommendation xmlns="4873beb7-5857-4685-be1f-d57550cc96cc">Localize</UALocRecommendation>
    <Manager xmlns="4873beb7-5857-4685-be1f-d57550cc96cc" xsi:nil="true"/>
    <LocOverallHandbackStatusLookup xmlns="4873beb7-5857-4685-be1f-d57550cc96cc" xsi:nil="true"/>
    <ShowIn xmlns="4873beb7-5857-4685-be1f-d57550cc96cc">Show everywhere</ShowIn>
    <UANotes xmlns="4873beb7-5857-4685-be1f-d57550cc96cc" xsi:nil="true"/>
    <InternalTagsTaxHTField0 xmlns="4873beb7-5857-4685-be1f-d57550cc96cc">
      <Terms xmlns="http://schemas.microsoft.com/office/infopath/2007/PartnerControls"/>
    </InternalTagsTaxHTField0>
    <CSXHash xmlns="4873beb7-5857-4685-be1f-d57550cc96cc" xsi:nil="true"/>
    <VoteCount xmlns="4873beb7-5857-4685-be1f-d57550cc96cc" xsi:nil="true"/>
    <AssetExpire xmlns="4873beb7-5857-4685-be1f-d57550cc96cc">2029-05-12T07:00:00+00:00</AssetExpire>
    <DSATActionTaken xmlns="4873beb7-5857-4685-be1f-d57550cc96cc" xsi:nil="true"/>
    <CSXSubmissionMarket xmlns="4873beb7-5857-4685-be1f-d57550cc96cc" xsi:nil="true"/>
    <LocMarketGroupTiers2 xmlns="4873beb7-5857-4685-be1f-d57550cc96c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0C67BEE-D13F-4BD2-98A5-34D8A0977F68}">
  <ds:schemaRefs>
    <ds:schemaRef ds:uri="http://purl.org/dc/terms/"/>
    <ds:schemaRef ds:uri="http://schemas.openxmlformats.org/package/2006/metadata/core-properties"/>
    <ds:schemaRef ds:uri="http://purl.org/dc/dcmitype/"/>
    <ds:schemaRef ds:uri="4873beb7-5857-4685-be1f-d57550cc96cc"/>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www.w3.org/XML/1998/namespace"/>
  </ds:schemaRefs>
</ds:datastoreItem>
</file>

<file path=customXml/itemProps2.xml><?xml version="1.0" encoding="utf-8"?>
<ds:datastoreItem xmlns:ds="http://schemas.openxmlformats.org/officeDocument/2006/customXml" ds:itemID="{A09BF4D4-EF60-4196-BFC3-9462D60797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36F65B-1B07-41EE-A0E8-BC6EF38552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Triple circuit lines presentation (widescreen)</Template>
  <TotalTime>617</TotalTime>
  <Words>704</Words>
  <Application>Microsoft Office PowerPoint</Application>
  <PresentationFormat>Custom</PresentationFormat>
  <Paragraphs>56</Paragraphs>
  <Slides>15</Slides>
  <Notes>10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Lucida Calligraphy</vt:lpstr>
      <vt:lpstr>Tekton Pro</vt:lpstr>
      <vt:lpstr>Times New Roman</vt:lpstr>
      <vt:lpstr>Tech 16x9</vt:lpstr>
      <vt:lpstr>PowerPoint Presentation</vt:lpstr>
      <vt:lpstr>What is interactive multimedia?</vt:lpstr>
      <vt:lpstr>Interactive Multimedia</vt:lpstr>
      <vt:lpstr>Lesson of Multimedia</vt:lpstr>
      <vt:lpstr>Text</vt:lpstr>
      <vt:lpstr>Text</vt:lpstr>
      <vt:lpstr>Image</vt:lpstr>
      <vt:lpstr>Image</vt:lpstr>
      <vt:lpstr>Audio</vt:lpstr>
      <vt:lpstr>Audio</vt:lpstr>
      <vt:lpstr>Animation</vt:lpstr>
      <vt:lpstr>Animation</vt:lpstr>
      <vt:lpstr>Video</vt:lpstr>
      <vt:lpstr>Video</vt:lpstr>
      <vt:lpstr>Credit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Munoz-Morales, James</dc:creator>
  <cp:lastModifiedBy>Munoz-Morales, James</cp:lastModifiedBy>
  <cp:revision>63</cp:revision>
  <dcterms:created xsi:type="dcterms:W3CDTF">2016-11-10T10:06:44Z</dcterms:created>
  <dcterms:modified xsi:type="dcterms:W3CDTF">2016-11-10T22:20:55Z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