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9" r:id="rId4"/>
    <p:sldId id="263" r:id="rId5"/>
    <p:sldId id="261" r:id="rId6"/>
    <p:sldId id="281" r:id="rId7"/>
    <p:sldId id="294" r:id="rId8"/>
    <p:sldId id="288" r:id="rId9"/>
    <p:sldId id="295" r:id="rId10"/>
    <p:sldId id="280" r:id="rId11"/>
    <p:sldId id="278" r:id="rId12"/>
    <p:sldId id="279" r:id="rId13"/>
    <p:sldId id="282" r:id="rId14"/>
    <p:sldId id="283" r:id="rId15"/>
    <p:sldId id="284" r:id="rId16"/>
    <p:sldId id="285" r:id="rId17"/>
    <p:sldId id="286" r:id="rId18"/>
    <p:sldId id="289" r:id="rId19"/>
    <p:sldId id="287" r:id="rId20"/>
    <p:sldId id="290" r:id="rId21"/>
    <p:sldId id="291" r:id="rId22"/>
    <p:sldId id="292" r:id="rId23"/>
    <p:sldId id="293" r:id="rId24"/>
    <p:sldId id="296" r:id="rId25"/>
    <p:sldId id="297" r:id="rId26"/>
    <p:sldId id="298" r:id="rId27"/>
    <p:sldId id="29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3535"/>
    <a:srgbClr val="4A6AA3"/>
    <a:srgbClr val="A04545"/>
    <a:srgbClr val="A52929"/>
    <a:srgbClr val="7A7A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39" d="100"/>
          <a:sy n="139" d="100"/>
        </p:scale>
        <p:origin x="144" y="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F7CC064-7D63-4346-B81C-52EDF840A51E}"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65177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CC064-7D63-4346-B81C-52EDF840A51E}"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2750280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CC064-7D63-4346-B81C-52EDF840A51E}"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3547667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CC064-7D63-4346-B81C-52EDF840A51E}"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63883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F7CC064-7D63-4346-B81C-52EDF840A51E}"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2316058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F7CC064-7D63-4346-B81C-52EDF840A51E}"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2698166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F7CC064-7D63-4346-B81C-52EDF840A51E}"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3387071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F7CC064-7D63-4346-B81C-52EDF840A51E}"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960649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CC064-7D63-4346-B81C-52EDF840A51E}"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1880386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F7CC064-7D63-4346-B81C-52EDF840A51E}"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378913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F7CC064-7D63-4346-B81C-52EDF840A51E}"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AE62D-8D1A-4986-B28B-E0D6314A15E7}" type="slidenum">
              <a:rPr lang="en-US" smtClean="0"/>
              <a:t>‹#›</a:t>
            </a:fld>
            <a:endParaRPr lang="en-US"/>
          </a:p>
        </p:txBody>
      </p:sp>
    </p:spTree>
    <p:extLst>
      <p:ext uri="{BB962C8B-B14F-4D97-AF65-F5344CB8AC3E}">
        <p14:creationId xmlns:p14="http://schemas.microsoft.com/office/powerpoint/2010/main" val="515756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7CC064-7D63-4346-B81C-52EDF840A51E}" type="datetimeFigureOut">
              <a:rPr lang="en-US" smtClean="0"/>
              <a:t>12/7/2016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AE62D-8D1A-4986-B28B-E0D6314A15E7}" type="slidenum">
              <a:rPr lang="en-US" smtClean="0"/>
              <a:t>‹#›</a:t>
            </a:fld>
            <a:endParaRPr lang="en-US"/>
          </a:p>
        </p:txBody>
      </p:sp>
    </p:spTree>
    <p:extLst>
      <p:ext uri="{BB962C8B-B14F-4D97-AF65-F5344CB8AC3E}">
        <p14:creationId xmlns:p14="http://schemas.microsoft.com/office/powerpoint/2010/main" val="2926859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2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2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2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27.xml.rels><?xml version="1.0" encoding="UTF-8" standalone="yes"?>
<Relationships xmlns="http://schemas.openxmlformats.org/package/2006/relationships"><Relationship Id="rId3" Type="http://schemas.openxmlformats.org/officeDocument/2006/relationships/hyperlink" Target="https://ia601506.us.archive.org/31/items/youtube-1ytCEuuW2_A/The_Price_is_Right_losing_horn-1ytCEuuW2_A.mp4" TargetMode="External"/><Relationship Id="rId2" Type="http://schemas.openxmlformats.org/officeDocument/2006/relationships/hyperlink" Target="https://ia601206.us.archive.org/20/items/victory_201608/victory.mp3"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slide" Target="slide3.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7084" y="207261"/>
            <a:ext cx="2602997" cy="2602997"/>
          </a:xfrm>
          <a:prstGeom prst="rect">
            <a:avLst/>
          </a:prstGeom>
        </p:spPr>
      </p:pic>
      <p:sp>
        <p:nvSpPr>
          <p:cNvPr id="2" name="TextBox 1"/>
          <p:cNvSpPr txBox="1"/>
          <p:nvPr/>
        </p:nvSpPr>
        <p:spPr>
          <a:xfrm>
            <a:off x="3396343" y="2908664"/>
            <a:ext cx="5329646" cy="584775"/>
          </a:xfrm>
          <a:prstGeom prst="rect">
            <a:avLst/>
          </a:prstGeom>
          <a:noFill/>
        </p:spPr>
        <p:txBody>
          <a:bodyPr wrap="square" rtlCol="0">
            <a:spAutoFit/>
          </a:bodyPr>
          <a:lstStyle/>
          <a:p>
            <a:pPr algn="ctr"/>
            <a:r>
              <a:rPr lang="en-US" sz="3200" dirty="0">
                <a:solidFill>
                  <a:schemeClr val="bg1"/>
                </a:solidFill>
                <a:latin typeface="Consolas" panose="020B0609020204030204" pitchFamily="49" charset="0"/>
              </a:rPr>
              <a:t>Lunar Adventure</a:t>
            </a:r>
          </a:p>
        </p:txBody>
      </p:sp>
      <p:sp>
        <p:nvSpPr>
          <p:cNvPr id="3" name="TextBox 2"/>
          <p:cNvSpPr txBox="1"/>
          <p:nvPr/>
        </p:nvSpPr>
        <p:spPr>
          <a:xfrm>
            <a:off x="4737463" y="4014651"/>
            <a:ext cx="2642618" cy="646331"/>
          </a:xfrm>
          <a:prstGeom prst="rect">
            <a:avLst/>
          </a:prstGeom>
          <a:noFill/>
        </p:spPr>
        <p:txBody>
          <a:bodyPr wrap="square" rtlCol="0">
            <a:spAutoFit/>
          </a:bodyPr>
          <a:lstStyle/>
          <a:p>
            <a:pPr algn="ctr"/>
            <a:r>
              <a:rPr lang="en-US" dirty="0">
                <a:solidFill>
                  <a:schemeClr val="bg1"/>
                </a:solidFill>
                <a:latin typeface="Consolas" panose="020B0609020204030204" pitchFamily="49" charset="0"/>
              </a:rPr>
              <a:t>Created by:</a:t>
            </a:r>
          </a:p>
          <a:p>
            <a:pPr algn="ctr"/>
            <a:r>
              <a:rPr lang="en-US" dirty="0">
                <a:solidFill>
                  <a:schemeClr val="bg1"/>
                </a:solidFill>
                <a:latin typeface="Consolas" panose="020B0609020204030204" pitchFamily="49" charset="0"/>
              </a:rPr>
              <a:t>Tyler Friedberg</a:t>
            </a:r>
          </a:p>
        </p:txBody>
      </p:sp>
    </p:spTree>
    <p:extLst>
      <p:ext uri="{BB962C8B-B14F-4D97-AF65-F5344CB8AC3E}">
        <p14:creationId xmlns:p14="http://schemas.microsoft.com/office/powerpoint/2010/main" val="38696632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curiosity gets the better of you. As you crawl into the air vent you begin to immediately regret your decisions. You forgot that you were claustrophobic and begin panicking. It only makes your situation worse, loosening a heavy piece of metal that hangs above your head</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have died from a broken neck.</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1" name="Picture 10">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6"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19079127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Start screaming</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Play dead</a:t>
            </a:r>
          </a:p>
        </p:txBody>
      </p:sp>
      <p:sp>
        <p:nvSpPr>
          <p:cNvPr id="8" name="TextBox 7"/>
          <p:cNvSpPr txBox="1"/>
          <p:nvPr/>
        </p:nvSpPr>
        <p:spPr>
          <a:xfrm>
            <a:off x="2755232" y="1046747"/>
            <a:ext cx="6629400" cy="2585323"/>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decide to stay in bed a little longer. From you knowledge no one has a key to your room other than you, and they’re made from some pretty solid metal and no one is knocking it down.</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You roll over and try to go back to sleep, but soon hear what sounds like your door opening. You look over and see someone has in fact entered your room and is standing in the doorway.</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8668038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screams rather than startle the intruder make them even angrier. They grab the nearest object and throw it at you. Unfortunately for you, it was a brick.</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died from blunt force trauma.</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6"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11704741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play dead, thinking maybe the intruder is a bear and upon seeing what appears to be a lifeless corpse that they’ll leave. </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Success! The intruder was in fact a big dumb bear and he lumbers off. You are free to sleep more.</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have won by pretending to be dead!</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2" name="victory">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83172" y="3827570"/>
            <a:ext cx="347663" cy="347663"/>
          </a:xfrm>
          <a:prstGeom prst="rect">
            <a:avLst/>
          </a:prstGeom>
        </p:spPr>
      </p:pic>
    </p:spTree>
    <p:extLst>
      <p:ext uri="{BB962C8B-B14F-4D97-AF65-F5344CB8AC3E}">
        <p14:creationId xmlns:p14="http://schemas.microsoft.com/office/powerpoint/2010/main" val="25020385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Punch it in the nose</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Find a tree and climb it</a:t>
            </a:r>
          </a:p>
        </p:txBody>
      </p:sp>
      <p:sp>
        <p:nvSpPr>
          <p:cNvPr id="8" name="TextBox 7"/>
          <p:cNvSpPr txBox="1"/>
          <p:nvPr/>
        </p:nvSpPr>
        <p:spPr>
          <a:xfrm>
            <a:off x="2755232" y="1046747"/>
            <a:ext cx="6629400" cy="2031325"/>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get out of bed, figuring that if it’s your boss it would do you no good to anger him further.</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As you swing the door open you see that the man is in fact not your boss. And also the man is not a man, but a bear. You wonder how a bear made it onto Titan.</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42163451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frantically search for a tree only to remember that you are on lunar base on Titan, a planet that has no trees. Also you’re indoors.</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were mauled to death by a space bear.</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6"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6741215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Hide in your closet</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Bravely run away</a:t>
            </a:r>
          </a:p>
        </p:txBody>
      </p:sp>
      <p:sp>
        <p:nvSpPr>
          <p:cNvPr id="8" name="TextBox 7"/>
          <p:cNvSpPr txBox="1"/>
          <p:nvPr/>
        </p:nvSpPr>
        <p:spPr>
          <a:xfrm>
            <a:off x="2755232" y="1046747"/>
            <a:ext cx="6629400" cy="92333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wind back and take a big swing at that nose. To your surprise it actually works. The bear is startled and stunned. Now is your chance!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3673648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closet is warm and inviting. You open it up and hop in. As you close the door you hear the bear get up, he’s searching for you. He lifts up the bed, rummages through a pile of dirty clothes, and finally knocks over the closet you’re hiding in. He tears the closet apart after realizing you’re inside.</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were mauled to death by a bear while cowering in your closet</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2" action="ppaction://hlinksldjump"/>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2869354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Throw the janitor between you and the bear</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Keep running</a:t>
            </a:r>
          </a:p>
        </p:txBody>
      </p:sp>
      <p:sp>
        <p:nvSpPr>
          <p:cNvPr id="8" name="TextBox 7"/>
          <p:cNvSpPr txBox="1"/>
          <p:nvPr/>
        </p:nvSpPr>
        <p:spPr>
          <a:xfrm>
            <a:off x="2755232" y="1046747"/>
            <a:ext cx="6629400" cy="2585323"/>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Jumping over the slightly dazed bear you sprint through the hallways alerting everyone of the bear’s presence by screaming as loud as you can, “BEAAAARRRR”.</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As you round a corner you crash into an unsuspecting janitor. As you scramble to get up you hear the clicks and clacks of the bear running through the halls.</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5368455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With very little grace you get back to your feet and start running. The bear is very close now. He ignores the janitor and goes right after you. You are no match for his four powerful legs. He quickly overtakes you.</a:t>
            </a: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were trampled to death by a bear</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endParaRPr lang="en-US" dirty="0">
              <a:solidFill>
                <a:schemeClr val="bg1"/>
              </a:solidFill>
              <a:latin typeface="Consolas" panose="020B0609020204030204" pitchFamily="49" charset="0"/>
            </a:endParaRP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9"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16566544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
        <p:nvSpPr>
          <p:cNvPr id="2" name="TextBox 1"/>
          <p:cNvSpPr txBox="1"/>
          <p:nvPr/>
        </p:nvSpPr>
        <p:spPr>
          <a:xfrm>
            <a:off x="1719943" y="1214846"/>
            <a:ext cx="8534400" cy="341632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Welcome to Lunar Adventure. You are about to embark on a choose your own adventure story on Saturn’s moon Titan, set inside one of its main bases. On each following screen you will be shown a part of the story and two decisions. The decisions you make will shape your outcome. It’s recommended that you don’t go back and change your decisions until you have completed the entire story.</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You will assume the role of Toby, a 33 year old engineer. You’re terrible at your job and tend to keep to yourself. You’re also incredibly lazy.</a:t>
            </a:r>
          </a:p>
          <a:p>
            <a:pPr algn="just"/>
            <a:endParaRPr lang="en-US" dirty="0">
              <a:solidFill>
                <a:schemeClr val="bg1"/>
              </a:solidFill>
              <a:latin typeface="Consolas" panose="020B0609020204030204" pitchFamily="49" charset="0"/>
            </a:endParaRPr>
          </a:p>
        </p:txBody>
      </p:sp>
      <p:sp>
        <p:nvSpPr>
          <p:cNvPr id="6" name="TextBox 5"/>
          <p:cNvSpPr txBox="1"/>
          <p:nvPr/>
        </p:nvSpPr>
        <p:spPr>
          <a:xfrm>
            <a:off x="2923674" y="48122"/>
            <a:ext cx="6027821" cy="461665"/>
          </a:xfrm>
          <a:prstGeom prst="rect">
            <a:avLst/>
          </a:prstGeom>
          <a:noFill/>
        </p:spPr>
        <p:txBody>
          <a:bodyPr wrap="square" rtlCol="0">
            <a:spAutoFit/>
          </a:bodyPr>
          <a:lstStyle/>
          <a:p>
            <a:pPr algn="ctr"/>
            <a:r>
              <a:rPr lang="en-US" sz="2400" dirty="0">
                <a:solidFill>
                  <a:schemeClr val="bg1"/>
                </a:solidFill>
                <a:latin typeface="Consolas" panose="020B0609020204030204" pitchFamily="49" charset="0"/>
              </a:rPr>
              <a:t>Lunar Adventure</a:t>
            </a:r>
          </a:p>
        </p:txBody>
      </p:sp>
    </p:spTree>
    <p:extLst>
      <p:ext uri="{BB962C8B-B14F-4D97-AF65-F5344CB8AC3E}">
        <p14:creationId xmlns:p14="http://schemas.microsoft.com/office/powerpoint/2010/main" val="8907380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Throwing the janitor between you and the bear works! The bear completely falls for your trick and begins devouring the unsuspecting janitor!</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have won by betraying an innocent janitor!</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endParaRPr lang="en-US" dirty="0">
              <a:solidFill>
                <a:schemeClr val="bg1"/>
              </a:solidFill>
              <a:latin typeface="Consolas" panose="020B0609020204030204" pitchFamily="49" charset="0"/>
            </a:endParaRP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9" name="victory">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83172" y="3827570"/>
            <a:ext cx="347663" cy="347663"/>
          </a:xfrm>
          <a:prstGeom prst="rect">
            <a:avLst/>
          </a:prstGeom>
        </p:spPr>
      </p:pic>
    </p:spTree>
    <p:extLst>
      <p:ext uri="{BB962C8B-B14F-4D97-AF65-F5344CB8AC3E}">
        <p14:creationId xmlns:p14="http://schemas.microsoft.com/office/powerpoint/2010/main" val="19862901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79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Go get a late dinner</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Go get some sleep</a:t>
            </a:r>
          </a:p>
        </p:txBody>
      </p:sp>
      <p:sp>
        <p:nvSpPr>
          <p:cNvPr id="8" name="TextBox 7"/>
          <p:cNvSpPr txBox="1"/>
          <p:nvPr/>
        </p:nvSpPr>
        <p:spPr>
          <a:xfrm>
            <a:off x="2755232" y="1046747"/>
            <a:ext cx="6629400" cy="2031325"/>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Reluctantly you agree to do the job you were hired for, as awful as it may be. The rooms you repair all look the same. Someone must hate you to have gone through the trouble of wrecking this place up. </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You finally finish up after several hours of grueling work.</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722749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Get the </a:t>
            </a:r>
            <a:r>
              <a:rPr lang="en-US" dirty="0" err="1">
                <a:latin typeface="Consolas" panose="020B0609020204030204" pitchFamily="49" charset="0"/>
              </a:rPr>
              <a:t>Sooshi</a:t>
            </a:r>
            <a:r>
              <a:rPr lang="en-US" dirty="0">
                <a:latin typeface="Consolas" panose="020B0609020204030204" pitchFamily="49" charset="0"/>
              </a:rPr>
              <a:t>!</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Get the </a:t>
            </a:r>
            <a:r>
              <a:rPr lang="en-US" dirty="0" err="1">
                <a:latin typeface="Consolas" panose="020B0609020204030204" pitchFamily="49" charset="0"/>
              </a:rPr>
              <a:t>Logsagna</a:t>
            </a:r>
            <a:r>
              <a:rPr lang="en-US" dirty="0">
                <a:latin typeface="Consolas" panose="020B0609020204030204" pitchFamily="49" charset="0"/>
              </a:rPr>
              <a:t>!</a:t>
            </a:r>
          </a:p>
        </p:txBody>
      </p:sp>
      <p:sp>
        <p:nvSpPr>
          <p:cNvPr id="8" name="TextBox 7"/>
          <p:cNvSpPr txBox="1"/>
          <p:nvPr/>
        </p:nvSpPr>
        <p:spPr>
          <a:xfrm>
            <a:off x="2755232" y="1046747"/>
            <a:ext cx="6629400" cy="1200329"/>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stomach grumbles in agreement as you head off towards the mess hall. When you get there things are closing down and your food options are limited to something called “</a:t>
            </a:r>
            <a:r>
              <a:rPr lang="en-US" dirty="0" err="1">
                <a:solidFill>
                  <a:schemeClr val="bg1"/>
                </a:solidFill>
                <a:latin typeface="Consolas" panose="020B0609020204030204" pitchFamily="49" charset="0"/>
              </a:rPr>
              <a:t>Sooshi</a:t>
            </a:r>
            <a:r>
              <a:rPr lang="en-US" dirty="0">
                <a:solidFill>
                  <a:schemeClr val="bg1"/>
                </a:solidFill>
                <a:latin typeface="Consolas" panose="020B0609020204030204" pitchFamily="49" charset="0"/>
              </a:rPr>
              <a:t>” and “</a:t>
            </a:r>
            <a:r>
              <a:rPr lang="en-US" dirty="0" err="1">
                <a:solidFill>
                  <a:schemeClr val="bg1"/>
                </a:solidFill>
                <a:latin typeface="Consolas" panose="020B0609020204030204" pitchFamily="49" charset="0"/>
              </a:rPr>
              <a:t>Logsagna</a:t>
            </a:r>
            <a:r>
              <a:rPr lang="en-US" dirty="0">
                <a:solidFill>
                  <a:schemeClr val="bg1"/>
                </a:solidFill>
                <a:latin typeface="Consolas" panose="020B0609020204030204" pitchFamily="49" charset="0"/>
              </a:rPr>
              <a:t>”.</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25041199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Go to sleep</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Stay up playing video games</a:t>
            </a:r>
          </a:p>
        </p:txBody>
      </p:sp>
      <p:sp>
        <p:nvSpPr>
          <p:cNvPr id="8" name="TextBox 7"/>
          <p:cNvSpPr txBox="1"/>
          <p:nvPr/>
        </p:nvSpPr>
        <p:spPr>
          <a:xfrm>
            <a:off x="2755232" y="1046747"/>
            <a:ext cx="6629400" cy="92333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stomach grumbles in protest as you head off towards your room. Once you arrive, you perform your evening rituals and are ready for bed.</a:t>
            </a:r>
          </a:p>
        </p:txBody>
      </p:sp>
      <p:pic>
        <p:nvPicPr>
          <p:cNvPr id="10" name="Picture 9">
            <a:hlinkClick r:id="rId2" action="ppaction://hlinksldjump"/>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4351497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err="1">
                <a:solidFill>
                  <a:schemeClr val="bg1"/>
                </a:solidFill>
                <a:latin typeface="Consolas" panose="020B0609020204030204" pitchFamily="49" charset="0"/>
              </a:rPr>
              <a:t>Sooshi</a:t>
            </a:r>
            <a:r>
              <a:rPr lang="en-US" dirty="0">
                <a:solidFill>
                  <a:schemeClr val="bg1"/>
                </a:solidFill>
                <a:latin typeface="Consolas" panose="020B0609020204030204" pitchFamily="49" charset="0"/>
              </a:rPr>
              <a:t> doesn’t sound too bad. And it sort of looks like real fish inside. Oh, and the packaging says “NOW BONELESS!” so that has to be reassuring. It actually doesn’t taste too bad and you go back for a second serving. What you didn’t notice was that this second package didn’t have a label declaring its boneless state and in your still ravenous you choke on a bone. Should’ve gone with </a:t>
            </a:r>
            <a:r>
              <a:rPr lang="en-US" dirty="0" err="1">
                <a:solidFill>
                  <a:schemeClr val="bg1"/>
                </a:solidFill>
                <a:latin typeface="Consolas" panose="020B0609020204030204" pitchFamily="49" charset="0"/>
              </a:rPr>
              <a:t>Logsanga</a:t>
            </a:r>
            <a:r>
              <a:rPr lang="en-US" dirty="0">
                <a:solidFill>
                  <a:schemeClr val="bg1"/>
                </a:solidFill>
                <a:latin typeface="Consolas" panose="020B0609020204030204" pitchFamily="49" charset="0"/>
              </a:rPr>
              <a:t>.</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died from </a:t>
            </a:r>
            <a:r>
              <a:rPr lang="en-US" dirty="0" err="1">
                <a:solidFill>
                  <a:schemeClr val="bg1"/>
                </a:solidFill>
                <a:latin typeface="Consolas" panose="020B0609020204030204" pitchFamily="49" charset="0"/>
              </a:rPr>
              <a:t>Sooshi</a:t>
            </a: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9"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29286267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 go for that </a:t>
            </a:r>
            <a:r>
              <a:rPr lang="en-US" dirty="0" err="1">
                <a:solidFill>
                  <a:schemeClr val="bg1"/>
                </a:solidFill>
                <a:latin typeface="Consolas" panose="020B0609020204030204" pitchFamily="49" charset="0"/>
              </a:rPr>
              <a:t>logsagna</a:t>
            </a:r>
            <a:r>
              <a:rPr lang="en-US" dirty="0">
                <a:solidFill>
                  <a:schemeClr val="bg1"/>
                </a:solidFill>
                <a:latin typeface="Consolas" panose="020B0609020204030204" pitchFamily="49" charset="0"/>
              </a:rPr>
              <a:t> because after all you are a lasagna hog. Your first bite was surprisingly pleasant, go you start really digging in. As your stuffing your face, you feel a crunch which is odd because lasagna is meant to be meat, cheese, sauce, and pasta. Next thing you know you’re on the floor choking on a bone that’s lodged itself in your trachea.</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died from </a:t>
            </a:r>
            <a:r>
              <a:rPr lang="en-US" dirty="0" err="1">
                <a:solidFill>
                  <a:schemeClr val="bg1"/>
                </a:solidFill>
                <a:latin typeface="Consolas" panose="020B0609020204030204" pitchFamily="49" charset="0"/>
              </a:rPr>
              <a:t>Logsagna</a:t>
            </a: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9"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39301346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Video games are fun, and you like fun. You stay up all night playing them and completely forget to sleep. The next day you’re working with some heavy machinery and fall asleep on the job. Your arm gets caught and you are slowly devoured by this hunk of metal.</a:t>
            </a: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were crushed by the machine</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2"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16145348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3570208"/>
          </a:xfrm>
          <a:prstGeom prst="rect">
            <a:avLst/>
          </a:prstGeom>
          <a:noFill/>
        </p:spPr>
        <p:txBody>
          <a:bodyPr wrap="square" rtlCol="0">
            <a:spAutoFit/>
          </a:bodyPr>
          <a:lstStyle/>
          <a:p>
            <a:pPr algn="just"/>
            <a:r>
              <a:rPr lang="en-US" sz="2800" dirty="0">
                <a:solidFill>
                  <a:schemeClr val="bg1"/>
                </a:solidFill>
                <a:latin typeface="Consolas" panose="020B0609020204030204" pitchFamily="49" charset="0"/>
              </a:rPr>
              <a:t>Credits</a:t>
            </a:r>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Victory Song:</a:t>
            </a:r>
          </a:p>
          <a:p>
            <a:pPr algn="just"/>
            <a:r>
              <a:rPr lang="en-US" dirty="0">
                <a:solidFill>
                  <a:schemeClr val="bg1"/>
                </a:solidFill>
                <a:latin typeface="Consolas" panose="020B0609020204030204" pitchFamily="49" charset="0"/>
                <a:hlinkClick r:id="rId2"/>
              </a:rPr>
              <a:t>https://ia601206.us.archive.org/20/items/victory_201608/victory.mp3</a:t>
            </a:r>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Loser’s Song:</a:t>
            </a:r>
          </a:p>
          <a:p>
            <a:pPr algn="just"/>
            <a:r>
              <a:rPr lang="en-US" dirty="0">
                <a:solidFill>
                  <a:schemeClr val="bg1"/>
                </a:solidFill>
                <a:latin typeface="Consolas" panose="020B0609020204030204" pitchFamily="49" charset="0"/>
                <a:hlinkClick r:id="rId3"/>
              </a:rPr>
              <a:t>https://ia601506.us.archive.org/31/items/youtube-1ytCEuuW2_A/The_Price_is_Right_losing_horn-1ytCEuuW2_A.mp4</a:t>
            </a:r>
            <a:endParaRPr lang="en-US" dirty="0">
              <a:solidFill>
                <a:schemeClr val="bg1"/>
              </a:solidFill>
              <a:latin typeface="Consolas" panose="020B0609020204030204" pitchFamily="49" charset="0"/>
            </a:endParaRPr>
          </a:p>
          <a:p>
            <a:pPr algn="just"/>
            <a:endParaRPr lang="en-US" dirty="0">
              <a:solidFill>
                <a:schemeClr val="bg1"/>
              </a:solidFill>
              <a:latin typeface="Consolas" panose="020B0609020204030204" pitchFamily="49" charset="0"/>
            </a:endParaRP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4260985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
        <p:nvSpPr>
          <p:cNvPr id="12" name="Rectangle 11"/>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hlinkClick r:id="rId3"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Stay in bed</a:t>
            </a:r>
          </a:p>
        </p:txBody>
      </p:sp>
      <p:sp>
        <p:nvSpPr>
          <p:cNvPr id="14" name="Rectangle 13">
            <a:hlinkClick r:id="rId4"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Go to Maintenance Room A</a:t>
            </a:r>
          </a:p>
        </p:txBody>
      </p:sp>
      <p:pic>
        <p:nvPicPr>
          <p:cNvPr id="15" name="Picture 14">
            <a:hlinkClick r:id="rId5" action="ppaction://hlinksldjump"/>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
        <p:nvSpPr>
          <p:cNvPr id="16" name="TextBox 15"/>
          <p:cNvSpPr txBox="1"/>
          <p:nvPr/>
        </p:nvSpPr>
        <p:spPr>
          <a:xfrm>
            <a:off x="2755232" y="1034715"/>
            <a:ext cx="6629400" cy="1477328"/>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After a night of fitful sleep you are woken up by the ringing of your personal communication device. It’s your boss, and boy does  he sound pissed. He told you to report down to Maintenance Room A to do who knows what.</a:t>
            </a:r>
          </a:p>
        </p:txBody>
      </p:sp>
    </p:spTree>
    <p:extLst>
      <p:ext uri="{BB962C8B-B14F-4D97-AF65-F5344CB8AC3E}">
        <p14:creationId xmlns:p14="http://schemas.microsoft.com/office/powerpoint/2010/main" val="34091593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Answer the door</a:t>
            </a:r>
          </a:p>
        </p:txBody>
      </p:sp>
      <p:sp>
        <p:nvSpPr>
          <p:cNvPr id="7" name="Rectangle 6">
            <a:hlinkClick r:id="rId3" action="ppaction://hlinksldjump"/>
          </p:cNvPr>
          <p:cNvSpPr/>
          <p:nvPr/>
        </p:nvSpPr>
        <p:spPr>
          <a:xfrm>
            <a:off x="9252426" y="4706983"/>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Keep staying in bed</a:t>
            </a:r>
          </a:p>
        </p:txBody>
      </p:sp>
      <p:sp>
        <p:nvSpPr>
          <p:cNvPr id="8" name="TextBox 7"/>
          <p:cNvSpPr txBox="1"/>
          <p:nvPr/>
        </p:nvSpPr>
        <p:spPr>
          <a:xfrm>
            <a:off x="2755232" y="1046747"/>
            <a:ext cx="6629400" cy="2862322"/>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Staying in bed seems like a good choice right now. You’re tired, your boss sounded angry. Who wants to deal with that? You close your eyes and get some more sleep.</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A heavy knock comes from your door. You hear someone outside. “Toby, I know you’re in there. Get your *** out here now!” It sounds like your boss but there’s no way to be sure. Whoever it is, they sound mad.</a:t>
            </a: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28582509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Leave it alone</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Find out what it is</a:t>
            </a:r>
          </a:p>
        </p:txBody>
      </p:sp>
      <p:sp>
        <p:nvSpPr>
          <p:cNvPr id="8" name="TextBox 7"/>
          <p:cNvSpPr txBox="1"/>
          <p:nvPr/>
        </p:nvSpPr>
        <p:spPr>
          <a:xfrm>
            <a:off x="2755232" y="1046747"/>
            <a:ext cx="6629400" cy="2308324"/>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You’re in no mood to deal with your boss’s wrath so you head on down to Maintenance Room A. When you finally get there things are a mess. It looks like someone came through with a pick axe and just went at it.</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As you are prying a sheet of ruined metal from the wall you notice something lodged in the air vent.</a:t>
            </a:r>
          </a:p>
        </p:txBody>
      </p:sp>
      <p:pic>
        <p:nvPicPr>
          <p:cNvPr id="11" name="Picture 10">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286652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Ignore him</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Answer him</a:t>
            </a:r>
          </a:p>
        </p:txBody>
      </p:sp>
      <p:sp>
        <p:nvSpPr>
          <p:cNvPr id="8" name="TextBox 7"/>
          <p:cNvSpPr txBox="1"/>
          <p:nvPr/>
        </p:nvSpPr>
        <p:spPr>
          <a:xfrm>
            <a:off x="2755232" y="1046747"/>
            <a:ext cx="6629400" cy="2031325"/>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No need to mess with that. And who wants to get into all of that nasty business anyway? Plus your boss would probably yell at you for goofing off.</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You finish up repairs in no time. Ready for lunch, you start to head off towards the mess hall when your boss yells after you to wait.</a:t>
            </a:r>
          </a:p>
        </p:txBody>
      </p:sp>
      <p:pic>
        <p:nvPicPr>
          <p:cNvPr id="11" name="Picture 10">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18439383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2" action="ppaction://hlinksldjump"/>
          </p:cNvPr>
          <p:cNvSpPr/>
          <p:nvPr/>
        </p:nvSpPr>
        <p:spPr>
          <a:xfrm>
            <a:off x="339634" y="4706983"/>
            <a:ext cx="2569029" cy="1759131"/>
          </a:xfrm>
          <a:prstGeom prst="rect">
            <a:avLst/>
          </a:prstGeom>
          <a:solidFill>
            <a:srgbClr val="A0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Walk away and go get lunch</a:t>
            </a:r>
          </a:p>
        </p:txBody>
      </p:sp>
      <p:sp>
        <p:nvSpPr>
          <p:cNvPr id="7" name="Rectangle 6">
            <a:hlinkClick r:id="rId3" action="ppaction://hlinksldjump"/>
          </p:cNvPr>
          <p:cNvSpPr/>
          <p:nvPr/>
        </p:nvSpPr>
        <p:spPr>
          <a:xfrm>
            <a:off x="9248502" y="4706982"/>
            <a:ext cx="2569029" cy="1759131"/>
          </a:xfrm>
          <a:prstGeom prst="rect">
            <a:avLst/>
          </a:prstGeom>
          <a:solidFill>
            <a:srgbClr val="4A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Do the job</a:t>
            </a:r>
          </a:p>
        </p:txBody>
      </p:sp>
      <p:sp>
        <p:nvSpPr>
          <p:cNvPr id="8" name="TextBox 7"/>
          <p:cNvSpPr txBox="1"/>
          <p:nvPr/>
        </p:nvSpPr>
        <p:spPr>
          <a:xfrm>
            <a:off x="2755232" y="1046747"/>
            <a:ext cx="6629400" cy="2031325"/>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Your boss is already in a bad mood, no need to make it worse. You turn around, willing to delay lunch for a bit. </a:t>
            </a:r>
          </a:p>
          <a:p>
            <a:pPr algn="just"/>
            <a:endParaRPr lang="en-US" dirty="0">
              <a:solidFill>
                <a:schemeClr val="bg1"/>
              </a:solidFill>
              <a:latin typeface="Consolas" panose="020B0609020204030204" pitchFamily="49" charset="0"/>
            </a:endParaRPr>
          </a:p>
          <a:p>
            <a:pPr algn="just"/>
            <a:r>
              <a:rPr lang="en-US" dirty="0">
                <a:solidFill>
                  <a:schemeClr val="bg1"/>
                </a:solidFill>
                <a:latin typeface="Consolas" panose="020B0609020204030204" pitchFamily="49" charset="0"/>
              </a:rPr>
              <a:t>Your boss tells you that there are 4 more rooms like this and that it’s your job to repair them. You’d be skipping lunch and dinner.</a:t>
            </a:r>
          </a:p>
        </p:txBody>
      </p:sp>
      <p:pic>
        <p:nvPicPr>
          <p:cNvPr id="11" name="Picture 10">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spTree>
    <p:extLst>
      <p:ext uri="{BB962C8B-B14F-4D97-AF65-F5344CB8AC3E}">
        <p14:creationId xmlns:p14="http://schemas.microsoft.com/office/powerpoint/2010/main" val="30032270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After ignoring him you get to the mess hall where you sit down to enjoy a ham and swiss sandwich. Your phone rings, you’ve been fired. With no job you find yourself living homeless on Titan. You are forced to live in the dirty parts of the planet, where weird things live.</a:t>
            </a:r>
          </a:p>
          <a:p>
            <a:pPr algn="just"/>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are eaten alive by giant rats</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endParaRPr lang="en-US" dirty="0">
              <a:solidFill>
                <a:schemeClr val="bg1"/>
              </a:solidFill>
              <a:latin typeface="Consolas" panose="020B0609020204030204" pitchFamily="49" charset="0"/>
            </a:endParaRP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9"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29587733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53535"/>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566057"/>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755232" y="1046747"/>
            <a:ext cx="6629400" cy="5909310"/>
          </a:xfrm>
          <a:prstGeom prst="rect">
            <a:avLst/>
          </a:prstGeom>
          <a:noFill/>
        </p:spPr>
        <p:txBody>
          <a:bodyPr wrap="square" rtlCol="0">
            <a:spAutoFit/>
          </a:bodyPr>
          <a:lstStyle/>
          <a:p>
            <a:pPr algn="just"/>
            <a:r>
              <a:rPr lang="en-US" dirty="0">
                <a:solidFill>
                  <a:schemeClr val="bg1"/>
                </a:solidFill>
                <a:latin typeface="Consolas" panose="020B0609020204030204" pitchFamily="49" charset="0"/>
              </a:rPr>
              <a:t>As you walk away your boss yells after you, threatening to fire you. Sure enough, as you’re eating your slightly delayed lunch, he gives you a phone call and fires you. Unemployed and trapped on Titan, you are forced to sell your kidney in return for a can of beans. You had bad doctor</a:t>
            </a:r>
          </a:p>
          <a:p>
            <a:pPr algn="just"/>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You died on the “operating” table</a:t>
            </a: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endParaRPr lang="en-US" dirty="0">
              <a:solidFill>
                <a:schemeClr val="bg1"/>
              </a:solidFill>
              <a:latin typeface="Consolas" panose="020B0609020204030204" pitchFamily="49" charset="0"/>
            </a:endParaRPr>
          </a:p>
          <a:p>
            <a:pPr algn="ctr"/>
            <a:r>
              <a:rPr lang="en-US" dirty="0">
                <a:solidFill>
                  <a:schemeClr val="bg1"/>
                </a:solidFill>
                <a:latin typeface="Consolas" panose="020B0609020204030204" pitchFamily="49" charset="0"/>
              </a:rPr>
              <a:t>Click the moon to restart your adventure</a:t>
            </a:r>
            <a:endParaRPr lang="en-US" dirty="0">
              <a:solidFill>
                <a:schemeClr val="bg1"/>
              </a:solidFill>
              <a:latin typeface="Consolas" panose="020B0609020204030204" pitchFamily="49" charset="0"/>
            </a:endParaRPr>
          </a:p>
        </p:txBody>
      </p:sp>
      <p:pic>
        <p:nvPicPr>
          <p:cNvPr id="10" name="Picture 9">
            <a:hlinkClick r:id="rId4" action="ppaction://hlinksldjump"/>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166" y="41800"/>
            <a:ext cx="480715" cy="480715"/>
          </a:xfrm>
          <a:prstGeom prst="rect">
            <a:avLst/>
          </a:prstGeom>
        </p:spPr>
      </p:pic>
      <p:pic>
        <p:nvPicPr>
          <p:cNvPr id="6" name="los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7663" y="5252150"/>
            <a:ext cx="347663" cy="347663"/>
          </a:xfrm>
          <a:prstGeom prst="rect">
            <a:avLst/>
          </a:prstGeom>
        </p:spPr>
      </p:pic>
    </p:spTree>
    <p:extLst>
      <p:ext uri="{BB962C8B-B14F-4D97-AF65-F5344CB8AC3E}">
        <p14:creationId xmlns:p14="http://schemas.microsoft.com/office/powerpoint/2010/main" val="42711529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505</TotalTime>
  <Words>1745</Words>
  <Application>Microsoft Office PowerPoint</Application>
  <PresentationFormat>Widescreen</PresentationFormat>
  <Paragraphs>265</Paragraphs>
  <Slides>27</Slides>
  <Notes>0</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Consolas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Friedberg, Tyler</dc:creator>
  <cp:lastModifiedBy>Friedberg, Tyler</cp:lastModifiedBy>
  <cp:revision>41</cp:revision>
  <dcterms:created xsi:type="dcterms:W3CDTF">2016-12-01T16:29:39Z</dcterms:created>
  <dcterms:modified xsi:type="dcterms:W3CDTF">2016-12-08T02:53:10Z</dcterms:modified>
</cp:coreProperties>
</file>