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96" r:id="rId3"/>
  </p:sldMasterIdLst>
  <p:notesMasterIdLst>
    <p:notesMasterId r:id="rId34"/>
  </p:notesMasterIdLst>
  <p:handoutMasterIdLst>
    <p:handoutMasterId r:id="rId35"/>
  </p:handoutMasterIdLst>
  <p:sldIdLst>
    <p:sldId id="256" r:id="rId4"/>
    <p:sldId id="257" r:id="rId5"/>
    <p:sldId id="292" r:id="rId6"/>
    <p:sldId id="274" r:id="rId7"/>
    <p:sldId id="275" r:id="rId8"/>
    <p:sldId id="278" r:id="rId9"/>
    <p:sldId id="282" r:id="rId10"/>
    <p:sldId id="286" r:id="rId11"/>
    <p:sldId id="263" r:id="rId12"/>
    <p:sldId id="264" r:id="rId13"/>
    <p:sldId id="293" r:id="rId14"/>
    <p:sldId id="295" r:id="rId15"/>
    <p:sldId id="296" r:id="rId16"/>
    <p:sldId id="298" r:id="rId17"/>
    <p:sldId id="272" r:id="rId18"/>
    <p:sldId id="301" r:id="rId19"/>
    <p:sldId id="308" r:id="rId20"/>
    <p:sldId id="300" r:id="rId21"/>
    <p:sldId id="304" r:id="rId22"/>
    <p:sldId id="309" r:id="rId23"/>
    <p:sldId id="307" r:id="rId24"/>
    <p:sldId id="303" r:id="rId25"/>
    <p:sldId id="285" r:id="rId26"/>
    <p:sldId id="294" r:id="rId27"/>
    <p:sldId id="280" r:id="rId28"/>
    <p:sldId id="287" r:id="rId29"/>
    <p:sldId id="271" r:id="rId30"/>
    <p:sldId id="299" r:id="rId31"/>
    <p:sldId id="281" r:id="rId32"/>
    <p:sldId id="276" r:id="rId33"/>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2448" userDrawn="1">
          <p15:clr>
            <a:srgbClr val="A4A3A4"/>
          </p15:clr>
        </p15:guide>
        <p15:guide id="2" pos="5136" userDrawn="1">
          <p15:clr>
            <a:srgbClr val="A4A3A4"/>
          </p15:clr>
        </p15:guide>
        <p15:guide id="3" orient="horz" pos="216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toine,Latricia" initials="A" lastIdx="8" clrIdx="0">
    <p:extLst>
      <p:ext uri="{19B8F6BF-5375-455C-9EA6-DF929625EA0E}">
        <p15:presenceInfo xmlns:p15="http://schemas.microsoft.com/office/powerpoint/2012/main" userId="S-1-5-21-1992517756-754463450-1116685130-166732" providerId="AD"/>
      </p:ext>
    </p:extLst>
  </p:cmAuthor>
  <p:cmAuthor id="2" name="Antoine,Latricia" initials="An" lastIdx="2" clrIdx="1">
    <p:extLst>
      <p:ext uri="{19B8F6BF-5375-455C-9EA6-DF929625EA0E}">
        <p15:presenceInfo xmlns:p15="http://schemas.microsoft.com/office/powerpoint/2012/main" userId="S0037FFE8BDE2AAC@LIVE.COM" providerId="AD"/>
      </p:ext>
    </p:extLst>
  </p:cmAuthor>
  <p:cmAuthor id="3" name="pierre antoine" initials="pa" lastIdx="5" clrIdx="2">
    <p:extLst>
      <p:ext uri="{19B8F6BF-5375-455C-9EA6-DF929625EA0E}">
        <p15:presenceInfo xmlns:p15="http://schemas.microsoft.com/office/powerpoint/2012/main" userId="pierre antoine" providerId="None"/>
      </p:ext>
    </p:extLst>
  </p:cmAuthor>
  <p:cmAuthor id="4" name="Antoine,Latricia" initials="A [2]" lastIdx="4" clrIdx="3">
    <p:extLst>
      <p:ext uri="{19B8F6BF-5375-455C-9EA6-DF929625EA0E}">
        <p15:presenceInfo xmlns:p15="http://schemas.microsoft.com/office/powerpoint/2012/main" userId="Antoine,Latrici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B5367"/>
    <a:srgbClr val="C8ECF3"/>
    <a:srgbClr val="7DD2E3"/>
    <a:srgbClr val="F9E3E6"/>
    <a:srgbClr val="F49AAF"/>
    <a:srgbClr val="D9D9D9"/>
    <a:srgbClr val="F092BE"/>
    <a:srgbClr val="474BC1"/>
    <a:srgbClr val="CCF6FC"/>
    <a:srgbClr val="A58CC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43" autoAdjust="0"/>
    <p:restoredTop sz="94660"/>
  </p:normalViewPr>
  <p:slideViewPr>
    <p:cSldViewPr snapToGrid="0">
      <p:cViewPr varScale="1">
        <p:scale>
          <a:sx n="108" d="100"/>
          <a:sy n="108" d="100"/>
        </p:scale>
        <p:origin x="714" y="78"/>
      </p:cViewPr>
      <p:guideLst>
        <p:guide pos="2448"/>
        <p:guide pos="5136"/>
        <p:guide orient="horz" pos="2160"/>
      </p:guideLst>
    </p:cSldViewPr>
  </p:slideViewPr>
  <p:notesTextViewPr>
    <p:cViewPr>
      <p:scale>
        <a:sx n="1" d="1"/>
        <a:sy n="1" d="1"/>
      </p:scale>
      <p:origin x="0" y="0"/>
    </p:cViewPr>
  </p:notesTextViewPr>
  <p:notesViewPr>
    <p:cSldViewPr snapToGrid="0">
      <p:cViewPr varScale="1">
        <p:scale>
          <a:sx n="83" d="100"/>
          <a:sy n="83" d="100"/>
        </p:scale>
        <p:origin x="115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commentAuthors" Target="commentAuthor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9105A364-9F55-4E1B-860F-C508217532E3}" type="datetimeFigureOut">
              <a:rPr lang="en-US" smtClean="0"/>
              <a:t>12/8/2016</a:t>
            </a:fld>
            <a:endParaRPr lang="en-US"/>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9B644619-11F0-45BE-9503-00370CF4392A}" type="slidenum">
              <a:rPr lang="en-US" smtClean="0"/>
              <a:t>‹#›</a:t>
            </a:fld>
            <a:endParaRPr lang="en-US"/>
          </a:p>
        </p:txBody>
      </p:sp>
    </p:spTree>
    <p:extLst>
      <p:ext uri="{BB962C8B-B14F-4D97-AF65-F5344CB8AC3E}">
        <p14:creationId xmlns:p14="http://schemas.microsoft.com/office/powerpoint/2010/main" val="21770793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F81D699A-B884-470B-831F-6995F422134A}" type="datetimeFigureOut">
              <a:rPr lang="en-US"/>
              <a:t>12/8/2016</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0A7A1321-DE03-4C0E-954B-9DDB31859197}" type="slidenum">
              <a:rPr lang="en-US"/>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A7A1321-DE03-4C0E-954B-9DDB31859197}" type="slidenum">
              <a:rPr lang="en-US"/>
              <a:t>2</a:t>
            </a:fld>
            <a:endParaRPr lang="en-US"/>
          </a:p>
        </p:txBody>
      </p:sp>
    </p:spTree>
    <p:extLst>
      <p:ext uri="{BB962C8B-B14F-4D97-AF65-F5344CB8AC3E}">
        <p14:creationId xmlns:p14="http://schemas.microsoft.com/office/powerpoint/2010/main" val="21302754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A7A1321-DE03-4C0E-954B-9DDB31859197}" type="slidenum">
              <a:rPr lang="en-US"/>
              <a:t>6</a:t>
            </a:fld>
            <a:endParaRPr lang="en-US"/>
          </a:p>
        </p:txBody>
      </p:sp>
    </p:spTree>
    <p:extLst>
      <p:ext uri="{BB962C8B-B14F-4D97-AF65-F5344CB8AC3E}">
        <p14:creationId xmlns:p14="http://schemas.microsoft.com/office/powerpoint/2010/main" val="5198988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A7A1321-DE03-4C0E-954B-9DDB31859197}" type="slidenum">
              <a:rPr lang="en-US"/>
              <a:t>7</a:t>
            </a:fld>
            <a:endParaRPr lang="en-US"/>
          </a:p>
        </p:txBody>
      </p:sp>
    </p:spTree>
    <p:extLst>
      <p:ext uri="{BB962C8B-B14F-4D97-AF65-F5344CB8AC3E}">
        <p14:creationId xmlns:p14="http://schemas.microsoft.com/office/powerpoint/2010/main" val="30850380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60B354E4-B75A-46B4-8FEF-0420C35AE812}" type="datetimeFigureOut">
              <a:rPr lang="en-US" smtClean="0"/>
              <a:t>12/8/2016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817CF5-6183-454E-9E0D-64D54CF4ADF5}" type="slidenum">
              <a:rPr lang="en-US" smtClean="0"/>
              <a:t>‹#›</a:t>
            </a:fld>
            <a:endParaRPr lang="en-US"/>
          </a:p>
        </p:txBody>
      </p:sp>
    </p:spTree>
    <p:extLst>
      <p:ext uri="{BB962C8B-B14F-4D97-AF65-F5344CB8AC3E}">
        <p14:creationId xmlns:p14="http://schemas.microsoft.com/office/powerpoint/2010/main" val="15369972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0B354E4-B75A-46B4-8FEF-0420C35AE812}" type="datetimeFigureOut">
              <a:rPr lang="en-US" smtClean="0"/>
              <a:t>12/8/2016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817CF5-6183-454E-9E0D-64D54CF4ADF5}" type="slidenum">
              <a:rPr lang="en-US" smtClean="0"/>
              <a:t>‹#›</a:t>
            </a:fld>
            <a:endParaRPr lang="en-US"/>
          </a:p>
        </p:txBody>
      </p:sp>
    </p:spTree>
    <p:extLst>
      <p:ext uri="{BB962C8B-B14F-4D97-AF65-F5344CB8AC3E}">
        <p14:creationId xmlns:p14="http://schemas.microsoft.com/office/powerpoint/2010/main" val="38314569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0B354E4-B75A-46B4-8FEF-0420C35AE812}" type="datetimeFigureOut">
              <a:rPr lang="en-US" smtClean="0"/>
              <a:t>12/8/2016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817CF5-6183-454E-9E0D-64D54CF4ADF5}" type="slidenum">
              <a:rPr lang="en-US" smtClean="0"/>
              <a:t>‹#›</a:t>
            </a:fld>
            <a:endParaRPr lang="en-US"/>
          </a:p>
        </p:txBody>
      </p:sp>
    </p:spTree>
    <p:extLst>
      <p:ext uri="{BB962C8B-B14F-4D97-AF65-F5344CB8AC3E}">
        <p14:creationId xmlns:p14="http://schemas.microsoft.com/office/powerpoint/2010/main" val="32782758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0B354E4-B75A-46B4-8FEF-0420C35AE812}" type="datetimeFigureOut">
              <a:rPr lang="en-US" smtClean="0"/>
              <a:t>12/8/2016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817CF5-6183-454E-9E0D-64D54CF4ADF5}" type="slidenum">
              <a:rPr lang="en-US" smtClean="0"/>
              <a:t>‹#›</a:t>
            </a:fld>
            <a:endParaRPr lang="en-US"/>
          </a:p>
        </p:txBody>
      </p:sp>
    </p:spTree>
    <p:extLst>
      <p:ext uri="{BB962C8B-B14F-4D97-AF65-F5344CB8AC3E}">
        <p14:creationId xmlns:p14="http://schemas.microsoft.com/office/powerpoint/2010/main" val="40765359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0B354E4-B75A-46B4-8FEF-0420C35AE812}" type="datetimeFigureOut">
              <a:rPr lang="en-US" smtClean="0"/>
              <a:t>12/8/2016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817CF5-6183-454E-9E0D-64D54CF4ADF5}" type="slidenum">
              <a:rPr lang="en-US" smtClean="0"/>
              <a:t>‹#›</a:t>
            </a:fld>
            <a:endParaRPr lang="en-US"/>
          </a:p>
        </p:txBody>
      </p:sp>
    </p:spTree>
    <p:extLst>
      <p:ext uri="{BB962C8B-B14F-4D97-AF65-F5344CB8AC3E}">
        <p14:creationId xmlns:p14="http://schemas.microsoft.com/office/powerpoint/2010/main" val="13515576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60B354E4-B75A-46B4-8FEF-0420C35AE812}" type="datetimeFigureOut">
              <a:rPr lang="en-US" smtClean="0"/>
              <a:t>12/8/2016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817CF5-6183-454E-9E0D-64D54CF4ADF5}" type="slidenum">
              <a:rPr lang="en-US" smtClean="0"/>
              <a:t>‹#›</a:t>
            </a:fld>
            <a:endParaRPr lang="en-US"/>
          </a:p>
        </p:txBody>
      </p:sp>
    </p:spTree>
    <p:extLst>
      <p:ext uri="{BB962C8B-B14F-4D97-AF65-F5344CB8AC3E}">
        <p14:creationId xmlns:p14="http://schemas.microsoft.com/office/powerpoint/2010/main" val="29133178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0B354E4-B75A-46B4-8FEF-0420C35AE812}" type="datetimeFigureOut">
              <a:rPr lang="en-US" smtClean="0"/>
              <a:t>12/8/2016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0817CF5-6183-454E-9E0D-64D54CF4ADF5}" type="slidenum">
              <a:rPr lang="en-US" smtClean="0"/>
              <a:t>‹#›</a:t>
            </a:fld>
            <a:endParaRPr lang="en-US"/>
          </a:p>
        </p:txBody>
      </p:sp>
    </p:spTree>
    <p:extLst>
      <p:ext uri="{BB962C8B-B14F-4D97-AF65-F5344CB8AC3E}">
        <p14:creationId xmlns:p14="http://schemas.microsoft.com/office/powerpoint/2010/main" val="14135189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0B354E4-B75A-46B4-8FEF-0420C35AE812}" type="datetimeFigureOut">
              <a:rPr lang="en-US" smtClean="0"/>
              <a:t>12/8/2016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0817CF5-6183-454E-9E0D-64D54CF4ADF5}" type="slidenum">
              <a:rPr lang="en-US" smtClean="0"/>
              <a:t>‹#›</a:t>
            </a:fld>
            <a:endParaRPr lang="en-US"/>
          </a:p>
        </p:txBody>
      </p:sp>
    </p:spTree>
    <p:extLst>
      <p:ext uri="{BB962C8B-B14F-4D97-AF65-F5344CB8AC3E}">
        <p14:creationId xmlns:p14="http://schemas.microsoft.com/office/powerpoint/2010/main" val="36298736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0B354E4-B75A-46B4-8FEF-0420C35AE812}" type="datetimeFigureOut">
              <a:rPr lang="en-US" smtClean="0"/>
              <a:t>12/8/2016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0817CF5-6183-454E-9E0D-64D54CF4ADF5}" type="slidenum">
              <a:rPr lang="en-US" smtClean="0"/>
              <a:t>‹#›</a:t>
            </a:fld>
            <a:endParaRPr lang="en-US"/>
          </a:p>
        </p:txBody>
      </p:sp>
    </p:spTree>
    <p:extLst>
      <p:ext uri="{BB962C8B-B14F-4D97-AF65-F5344CB8AC3E}">
        <p14:creationId xmlns:p14="http://schemas.microsoft.com/office/powerpoint/2010/main" val="2456096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0B354E4-B75A-46B4-8FEF-0420C35AE812}" type="datetimeFigureOut">
              <a:rPr lang="en-US" smtClean="0"/>
              <a:t>12/8/2016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0817CF5-6183-454E-9E0D-64D54CF4ADF5}" type="slidenum">
              <a:rPr lang="en-US" smtClean="0"/>
              <a:t>‹#›</a:t>
            </a:fld>
            <a:endParaRPr lang="en-US"/>
          </a:p>
        </p:txBody>
      </p:sp>
    </p:spTree>
    <p:extLst>
      <p:ext uri="{BB962C8B-B14F-4D97-AF65-F5344CB8AC3E}">
        <p14:creationId xmlns:p14="http://schemas.microsoft.com/office/powerpoint/2010/main" val="363209550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60B354E4-B75A-46B4-8FEF-0420C35AE812}" type="datetimeFigureOut">
              <a:rPr lang="en-US" smtClean="0"/>
              <a:t>12/8/2016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0817CF5-6183-454E-9E0D-64D54CF4ADF5}" type="slidenum">
              <a:rPr lang="en-US" smtClean="0"/>
              <a:t>‹#›</a:t>
            </a:fld>
            <a:endParaRPr lang="en-US"/>
          </a:p>
        </p:txBody>
      </p:sp>
    </p:spTree>
    <p:extLst>
      <p:ext uri="{BB962C8B-B14F-4D97-AF65-F5344CB8AC3E}">
        <p14:creationId xmlns:p14="http://schemas.microsoft.com/office/powerpoint/2010/main" val="32171084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0B354E4-B75A-46B4-8FEF-0420C35AE812}" type="datetimeFigureOut">
              <a:rPr lang="en-US" smtClean="0"/>
              <a:t>12/8/2016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817CF5-6183-454E-9E0D-64D54CF4ADF5}" type="slidenum">
              <a:rPr lang="en-US" smtClean="0"/>
              <a:t>‹#›</a:t>
            </a:fld>
            <a:endParaRPr lang="en-US"/>
          </a:p>
        </p:txBody>
      </p:sp>
    </p:spTree>
    <p:extLst>
      <p:ext uri="{BB962C8B-B14F-4D97-AF65-F5344CB8AC3E}">
        <p14:creationId xmlns:p14="http://schemas.microsoft.com/office/powerpoint/2010/main" val="38189450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60B354E4-B75A-46B4-8FEF-0420C35AE812}" type="datetimeFigureOut">
              <a:rPr lang="en-US" smtClean="0"/>
              <a:t>12/8/2016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0817CF5-6183-454E-9E0D-64D54CF4ADF5}" type="slidenum">
              <a:rPr lang="en-US" smtClean="0"/>
              <a:t>‹#›</a:t>
            </a:fld>
            <a:endParaRPr lang="en-US"/>
          </a:p>
        </p:txBody>
      </p:sp>
    </p:spTree>
    <p:extLst>
      <p:ext uri="{BB962C8B-B14F-4D97-AF65-F5344CB8AC3E}">
        <p14:creationId xmlns:p14="http://schemas.microsoft.com/office/powerpoint/2010/main" val="279179213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0B354E4-B75A-46B4-8FEF-0420C35AE812}" type="datetimeFigureOut">
              <a:rPr lang="en-US" smtClean="0"/>
              <a:t>12/8/2016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817CF5-6183-454E-9E0D-64D54CF4ADF5}" type="slidenum">
              <a:rPr lang="en-US" smtClean="0"/>
              <a:t>‹#›</a:t>
            </a:fld>
            <a:endParaRPr lang="en-US"/>
          </a:p>
        </p:txBody>
      </p:sp>
    </p:spTree>
    <p:extLst>
      <p:ext uri="{BB962C8B-B14F-4D97-AF65-F5344CB8AC3E}">
        <p14:creationId xmlns:p14="http://schemas.microsoft.com/office/powerpoint/2010/main" val="356522158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0B354E4-B75A-46B4-8FEF-0420C35AE812}" type="datetimeFigureOut">
              <a:rPr lang="en-US" smtClean="0"/>
              <a:t>12/8/2016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817CF5-6183-454E-9E0D-64D54CF4ADF5}" type="slidenum">
              <a:rPr lang="en-US" smtClean="0"/>
              <a:t>‹#›</a:t>
            </a:fld>
            <a:endParaRPr lang="en-US"/>
          </a:p>
        </p:txBody>
      </p:sp>
    </p:spTree>
    <p:extLst>
      <p:ext uri="{BB962C8B-B14F-4D97-AF65-F5344CB8AC3E}">
        <p14:creationId xmlns:p14="http://schemas.microsoft.com/office/powerpoint/2010/main" val="36527858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60B354E4-B75A-46B4-8FEF-0420C35AE812}" type="datetimeFigureOut">
              <a:rPr lang="en-US" smtClean="0"/>
              <a:t>12/8/2016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817CF5-6183-454E-9E0D-64D54CF4ADF5}" type="slidenum">
              <a:rPr lang="en-US" smtClean="0"/>
              <a:t>‹#›</a:t>
            </a:fld>
            <a:endParaRPr lang="en-US"/>
          </a:p>
        </p:txBody>
      </p:sp>
    </p:spTree>
    <p:extLst>
      <p:ext uri="{BB962C8B-B14F-4D97-AF65-F5344CB8AC3E}">
        <p14:creationId xmlns:p14="http://schemas.microsoft.com/office/powerpoint/2010/main" val="167758479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0B354E4-B75A-46B4-8FEF-0420C35AE812}" type="datetimeFigureOut">
              <a:rPr lang="en-US" smtClean="0"/>
              <a:t>12/8/2016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817CF5-6183-454E-9E0D-64D54CF4ADF5}" type="slidenum">
              <a:rPr lang="en-US" smtClean="0"/>
              <a:t>‹#›</a:t>
            </a:fld>
            <a:endParaRPr lang="en-US"/>
          </a:p>
        </p:txBody>
      </p:sp>
    </p:spTree>
    <p:extLst>
      <p:ext uri="{BB962C8B-B14F-4D97-AF65-F5344CB8AC3E}">
        <p14:creationId xmlns:p14="http://schemas.microsoft.com/office/powerpoint/2010/main" val="243208322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60B354E4-B75A-46B4-8FEF-0420C35AE812}" type="datetimeFigureOut">
              <a:rPr lang="en-US" smtClean="0"/>
              <a:t>12/8/2016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817CF5-6183-454E-9E0D-64D54CF4ADF5}" type="slidenum">
              <a:rPr lang="en-US" smtClean="0"/>
              <a:t>‹#›</a:t>
            </a:fld>
            <a:endParaRPr lang="en-US"/>
          </a:p>
        </p:txBody>
      </p:sp>
    </p:spTree>
    <p:extLst>
      <p:ext uri="{BB962C8B-B14F-4D97-AF65-F5344CB8AC3E}">
        <p14:creationId xmlns:p14="http://schemas.microsoft.com/office/powerpoint/2010/main" val="244258139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0B354E4-B75A-46B4-8FEF-0420C35AE812}" type="datetimeFigureOut">
              <a:rPr lang="en-US" smtClean="0"/>
              <a:t>12/8/2016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0817CF5-6183-454E-9E0D-64D54CF4ADF5}" type="slidenum">
              <a:rPr lang="en-US" smtClean="0"/>
              <a:t>‹#›</a:t>
            </a:fld>
            <a:endParaRPr lang="en-US"/>
          </a:p>
        </p:txBody>
      </p:sp>
    </p:spTree>
    <p:extLst>
      <p:ext uri="{BB962C8B-B14F-4D97-AF65-F5344CB8AC3E}">
        <p14:creationId xmlns:p14="http://schemas.microsoft.com/office/powerpoint/2010/main" val="164476676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0B354E4-B75A-46B4-8FEF-0420C35AE812}" type="datetimeFigureOut">
              <a:rPr lang="en-US" smtClean="0"/>
              <a:t>12/8/2016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0817CF5-6183-454E-9E0D-64D54CF4ADF5}" type="slidenum">
              <a:rPr lang="en-US" smtClean="0"/>
              <a:t>‹#›</a:t>
            </a:fld>
            <a:endParaRPr lang="en-US"/>
          </a:p>
        </p:txBody>
      </p:sp>
    </p:spTree>
    <p:extLst>
      <p:ext uri="{BB962C8B-B14F-4D97-AF65-F5344CB8AC3E}">
        <p14:creationId xmlns:p14="http://schemas.microsoft.com/office/powerpoint/2010/main" val="100391156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0B354E4-B75A-46B4-8FEF-0420C35AE812}" type="datetimeFigureOut">
              <a:rPr lang="en-US" smtClean="0"/>
              <a:t>12/8/2016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0817CF5-6183-454E-9E0D-64D54CF4ADF5}" type="slidenum">
              <a:rPr lang="en-US" smtClean="0"/>
              <a:t>‹#›</a:t>
            </a:fld>
            <a:endParaRPr lang="en-US"/>
          </a:p>
        </p:txBody>
      </p:sp>
    </p:spTree>
    <p:extLst>
      <p:ext uri="{BB962C8B-B14F-4D97-AF65-F5344CB8AC3E}">
        <p14:creationId xmlns:p14="http://schemas.microsoft.com/office/powerpoint/2010/main" val="316251976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0B354E4-B75A-46B4-8FEF-0420C35AE812}" type="datetimeFigureOut">
              <a:rPr lang="en-US" smtClean="0"/>
              <a:t>12/8/2016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0817CF5-6183-454E-9E0D-64D54CF4ADF5}" type="slidenum">
              <a:rPr lang="en-US" smtClean="0"/>
              <a:t>‹#›</a:t>
            </a:fld>
            <a:endParaRPr lang="en-US"/>
          </a:p>
        </p:txBody>
      </p:sp>
    </p:spTree>
    <p:extLst>
      <p:ext uri="{BB962C8B-B14F-4D97-AF65-F5344CB8AC3E}">
        <p14:creationId xmlns:p14="http://schemas.microsoft.com/office/powerpoint/2010/main" val="13906805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0B354E4-B75A-46B4-8FEF-0420C35AE812}" type="datetimeFigureOut">
              <a:rPr lang="en-US" smtClean="0"/>
              <a:t>12/8/2016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817CF5-6183-454E-9E0D-64D54CF4ADF5}" type="slidenum">
              <a:rPr lang="en-US" smtClean="0"/>
              <a:t>‹#›</a:t>
            </a:fld>
            <a:endParaRPr lang="en-US"/>
          </a:p>
        </p:txBody>
      </p:sp>
    </p:spTree>
    <p:extLst>
      <p:ext uri="{BB962C8B-B14F-4D97-AF65-F5344CB8AC3E}">
        <p14:creationId xmlns:p14="http://schemas.microsoft.com/office/powerpoint/2010/main" val="255574107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60B354E4-B75A-46B4-8FEF-0420C35AE812}" type="datetimeFigureOut">
              <a:rPr lang="en-US" smtClean="0"/>
              <a:t>12/8/2016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0817CF5-6183-454E-9E0D-64D54CF4ADF5}" type="slidenum">
              <a:rPr lang="en-US" smtClean="0"/>
              <a:t>‹#›</a:t>
            </a:fld>
            <a:endParaRPr lang="en-US"/>
          </a:p>
        </p:txBody>
      </p:sp>
    </p:spTree>
    <p:extLst>
      <p:ext uri="{BB962C8B-B14F-4D97-AF65-F5344CB8AC3E}">
        <p14:creationId xmlns:p14="http://schemas.microsoft.com/office/powerpoint/2010/main" val="263866066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60B354E4-B75A-46B4-8FEF-0420C35AE812}" type="datetimeFigureOut">
              <a:rPr lang="en-US" smtClean="0"/>
              <a:t>12/8/2016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0817CF5-6183-454E-9E0D-64D54CF4ADF5}" type="slidenum">
              <a:rPr lang="en-US" smtClean="0"/>
              <a:t>‹#›</a:t>
            </a:fld>
            <a:endParaRPr lang="en-US"/>
          </a:p>
        </p:txBody>
      </p:sp>
    </p:spTree>
    <p:extLst>
      <p:ext uri="{BB962C8B-B14F-4D97-AF65-F5344CB8AC3E}">
        <p14:creationId xmlns:p14="http://schemas.microsoft.com/office/powerpoint/2010/main" val="181659073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0B354E4-B75A-46B4-8FEF-0420C35AE812}" type="datetimeFigureOut">
              <a:rPr lang="en-US" smtClean="0"/>
              <a:t>12/8/2016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817CF5-6183-454E-9E0D-64D54CF4ADF5}" type="slidenum">
              <a:rPr lang="en-US" smtClean="0"/>
              <a:t>‹#›</a:t>
            </a:fld>
            <a:endParaRPr lang="en-US"/>
          </a:p>
        </p:txBody>
      </p:sp>
    </p:spTree>
    <p:extLst>
      <p:ext uri="{BB962C8B-B14F-4D97-AF65-F5344CB8AC3E}">
        <p14:creationId xmlns:p14="http://schemas.microsoft.com/office/powerpoint/2010/main" val="6342672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0B354E4-B75A-46B4-8FEF-0420C35AE812}" type="datetimeFigureOut">
              <a:rPr lang="en-US" smtClean="0"/>
              <a:t>12/8/2016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817CF5-6183-454E-9E0D-64D54CF4ADF5}" type="slidenum">
              <a:rPr lang="en-US" smtClean="0"/>
              <a:t>‹#›</a:t>
            </a:fld>
            <a:endParaRPr lang="en-US"/>
          </a:p>
        </p:txBody>
      </p:sp>
    </p:spTree>
    <p:extLst>
      <p:ext uri="{BB962C8B-B14F-4D97-AF65-F5344CB8AC3E}">
        <p14:creationId xmlns:p14="http://schemas.microsoft.com/office/powerpoint/2010/main" val="39289707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0B354E4-B75A-46B4-8FEF-0420C35AE812}" type="datetimeFigureOut">
              <a:rPr lang="en-US" smtClean="0"/>
              <a:t>12/8/2016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0817CF5-6183-454E-9E0D-64D54CF4ADF5}" type="slidenum">
              <a:rPr lang="en-US" smtClean="0"/>
              <a:t>‹#›</a:t>
            </a:fld>
            <a:endParaRPr lang="en-US"/>
          </a:p>
        </p:txBody>
      </p:sp>
    </p:spTree>
    <p:extLst>
      <p:ext uri="{BB962C8B-B14F-4D97-AF65-F5344CB8AC3E}">
        <p14:creationId xmlns:p14="http://schemas.microsoft.com/office/powerpoint/2010/main" val="31233588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0B354E4-B75A-46B4-8FEF-0420C35AE812}" type="datetimeFigureOut">
              <a:rPr lang="en-US" smtClean="0"/>
              <a:t>12/8/2016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0817CF5-6183-454E-9E0D-64D54CF4ADF5}" type="slidenum">
              <a:rPr lang="en-US" smtClean="0"/>
              <a:t>‹#›</a:t>
            </a:fld>
            <a:endParaRPr lang="en-US"/>
          </a:p>
        </p:txBody>
      </p:sp>
    </p:spTree>
    <p:extLst>
      <p:ext uri="{BB962C8B-B14F-4D97-AF65-F5344CB8AC3E}">
        <p14:creationId xmlns:p14="http://schemas.microsoft.com/office/powerpoint/2010/main" val="30455631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0B354E4-B75A-46B4-8FEF-0420C35AE812}" type="datetimeFigureOut">
              <a:rPr lang="en-US" smtClean="0"/>
              <a:t>12/8/2016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0817CF5-6183-454E-9E0D-64D54CF4ADF5}" type="slidenum">
              <a:rPr lang="en-US" smtClean="0"/>
              <a:t>‹#›</a:t>
            </a:fld>
            <a:endParaRPr lang="en-US"/>
          </a:p>
        </p:txBody>
      </p:sp>
    </p:spTree>
    <p:extLst>
      <p:ext uri="{BB962C8B-B14F-4D97-AF65-F5344CB8AC3E}">
        <p14:creationId xmlns:p14="http://schemas.microsoft.com/office/powerpoint/2010/main" val="6769099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0B354E4-B75A-46B4-8FEF-0420C35AE812}" type="datetimeFigureOut">
              <a:rPr lang="en-US" smtClean="0"/>
              <a:t>12/8/2016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0817CF5-6183-454E-9E0D-64D54CF4ADF5}" type="slidenum">
              <a:rPr lang="en-US" smtClean="0"/>
              <a:t>‹#›</a:t>
            </a:fld>
            <a:endParaRPr lang="en-US"/>
          </a:p>
        </p:txBody>
      </p:sp>
    </p:spTree>
    <p:extLst>
      <p:ext uri="{BB962C8B-B14F-4D97-AF65-F5344CB8AC3E}">
        <p14:creationId xmlns:p14="http://schemas.microsoft.com/office/powerpoint/2010/main" val="33007843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0B354E4-B75A-46B4-8FEF-0420C35AE812}" type="datetimeFigureOut">
              <a:rPr lang="en-US" smtClean="0"/>
              <a:t>12/8/2016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0817CF5-6183-454E-9E0D-64D54CF4ADF5}" type="slidenum">
              <a:rPr lang="en-US" smtClean="0"/>
              <a:t>‹#›</a:t>
            </a:fld>
            <a:endParaRPr lang="en-US"/>
          </a:p>
        </p:txBody>
      </p:sp>
    </p:spTree>
    <p:extLst>
      <p:ext uri="{BB962C8B-B14F-4D97-AF65-F5344CB8AC3E}">
        <p14:creationId xmlns:p14="http://schemas.microsoft.com/office/powerpoint/2010/main" val="18047144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0B354E4-B75A-46B4-8FEF-0420C35AE812}" type="datetimeFigureOut">
              <a:rPr lang="en-US" smtClean="0"/>
              <a:t>12/8/2016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0817CF5-6183-454E-9E0D-64D54CF4ADF5}" type="slidenum">
              <a:rPr lang="en-US" smtClean="0"/>
              <a:t>‹#›</a:t>
            </a:fld>
            <a:endParaRPr lang="en-US"/>
          </a:p>
        </p:txBody>
      </p:sp>
    </p:spTree>
    <p:extLst>
      <p:ext uri="{BB962C8B-B14F-4D97-AF65-F5344CB8AC3E}">
        <p14:creationId xmlns:p14="http://schemas.microsoft.com/office/powerpoint/2010/main" val="14391083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0B354E4-B75A-46B4-8FEF-0420C35AE812}" type="datetimeFigureOut">
              <a:rPr lang="en-US" smtClean="0"/>
              <a:t>12/8/2016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0817CF5-6183-454E-9E0D-64D54CF4ADF5}" type="slidenum">
              <a:rPr lang="en-US" smtClean="0"/>
              <a:t>‹#›</a:t>
            </a:fld>
            <a:endParaRPr lang="en-US"/>
          </a:p>
        </p:txBody>
      </p:sp>
    </p:spTree>
    <p:extLst>
      <p:ext uri="{BB962C8B-B14F-4D97-AF65-F5344CB8AC3E}">
        <p14:creationId xmlns:p14="http://schemas.microsoft.com/office/powerpoint/2010/main" val="18008112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0B354E4-B75A-46B4-8FEF-0420C35AE812}" type="datetimeFigureOut">
              <a:rPr lang="en-US" smtClean="0"/>
              <a:t>12/8/2016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0817CF5-6183-454E-9E0D-64D54CF4ADF5}" type="slidenum">
              <a:rPr lang="en-US" smtClean="0"/>
              <a:t>‹#›</a:t>
            </a:fld>
            <a:endParaRPr lang="en-US"/>
          </a:p>
        </p:txBody>
      </p:sp>
    </p:spTree>
    <p:extLst>
      <p:ext uri="{BB962C8B-B14F-4D97-AF65-F5344CB8AC3E}">
        <p14:creationId xmlns:p14="http://schemas.microsoft.com/office/powerpoint/2010/main" val="45070624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0B354E4-B75A-46B4-8FEF-0420C35AE812}" type="datetimeFigureOut">
              <a:rPr lang="en-US" smtClean="0"/>
              <a:t>12/8/2016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0817CF5-6183-454E-9E0D-64D54CF4ADF5}" type="slidenum">
              <a:rPr lang="en-US" smtClean="0"/>
              <a:t>‹#›</a:t>
            </a:fld>
            <a:endParaRPr lang="en-US"/>
          </a:p>
        </p:txBody>
      </p:sp>
    </p:spTree>
    <p:extLst>
      <p:ext uri="{BB962C8B-B14F-4D97-AF65-F5344CB8AC3E}">
        <p14:creationId xmlns:p14="http://schemas.microsoft.com/office/powerpoint/2010/main" val="4271408031"/>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 Id="rId4" Type="http://schemas.openxmlformats.org/officeDocument/2006/relationships/slide" Target="slide3.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7.jpg"/><Relationship Id="rId1" Type="http://schemas.openxmlformats.org/officeDocument/2006/relationships/slideLayout" Target="../slideLayouts/slideLayout7.xml"/><Relationship Id="rId4" Type="http://schemas.openxmlformats.org/officeDocument/2006/relationships/slide" Target="slide2.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 Target="slide11.xml"/><Relationship Id="rId1" Type="http://schemas.openxmlformats.org/officeDocument/2006/relationships/slideLayout" Target="../slideLayouts/slideLayout3.xml"/><Relationship Id="rId6" Type="http://schemas.microsoft.com/office/2007/relationships/hdphoto" Target="../media/hdphoto3.wdp"/><Relationship Id="rId5" Type="http://schemas.openxmlformats.org/officeDocument/2006/relationships/image" Target="../media/image21.png"/><Relationship Id="rId4" Type="http://schemas.microsoft.com/office/2007/relationships/hdphoto" Target="../media/hdphoto2.wdp"/></Relationships>
</file>

<file path=ppt/slides/_rels/slide1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eg"/><Relationship Id="rId1" Type="http://schemas.openxmlformats.org/officeDocument/2006/relationships/slideLayout" Target="../slideLayouts/slideLayout20.xml"/><Relationship Id="rId4" Type="http://schemas.openxmlformats.org/officeDocument/2006/relationships/slide" Target="slide11.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 Target="slide11.xml"/><Relationship Id="rId1" Type="http://schemas.openxmlformats.org/officeDocument/2006/relationships/slideLayout" Target="../slideLayouts/slideLayout13.xml"/><Relationship Id="rId4" Type="http://schemas.microsoft.com/office/2007/relationships/hdphoto" Target="../media/hdphoto4.wdp"/></Relationships>
</file>

<file path=ppt/slides/_rels/slide15.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4.xml"/><Relationship Id="rId5" Type="http://schemas.openxmlformats.org/officeDocument/2006/relationships/image" Target="../media/image27.png"/><Relationship Id="rId4" Type="http://schemas.openxmlformats.org/officeDocument/2006/relationships/slide" Target="slide11.xml"/></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slide" Target="slide11.xml"/><Relationship Id="rId1" Type="http://schemas.openxmlformats.org/officeDocument/2006/relationships/slideLayout" Target="../slideLayouts/slideLayout24.xml"/><Relationship Id="rId4" Type="http://schemas.openxmlformats.org/officeDocument/2006/relationships/image" Target="../media/image29.jpeg"/></Relationships>
</file>

<file path=ppt/slides/_rels/slide18.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image" Target="../media/image30.png"/><Relationship Id="rId1" Type="http://schemas.openxmlformats.org/officeDocument/2006/relationships/slideLayout" Target="../slideLayouts/slideLayout15.xml"/><Relationship Id="rId5" Type="http://schemas.openxmlformats.org/officeDocument/2006/relationships/image" Target="../media/image32.jpeg"/><Relationship Id="rId4" Type="http://schemas.openxmlformats.org/officeDocument/2006/relationships/image" Target="../media/image31.jpeg"/></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7" Type="http://schemas.microsoft.com/office/2007/relationships/hdphoto" Target="../media/hdphoto6.wdp"/><Relationship Id="rId2" Type="http://schemas.openxmlformats.org/officeDocument/2006/relationships/image" Target="../media/image1.gif"/><Relationship Id="rId1" Type="http://schemas.openxmlformats.org/officeDocument/2006/relationships/slideLayout" Target="../slideLayouts/slideLayout15.xml"/><Relationship Id="rId6" Type="http://schemas.openxmlformats.org/officeDocument/2006/relationships/image" Target="../media/image34.png"/><Relationship Id="rId5" Type="http://schemas.openxmlformats.org/officeDocument/2006/relationships/slide" Target="slide11.xml"/><Relationship Id="rId4" Type="http://schemas.microsoft.com/office/2007/relationships/hdphoto" Target="../media/hdphoto5.wdp"/></Relationships>
</file>

<file path=ppt/slides/_rels/slide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 Target="slide18.xml"/><Relationship Id="rId7" Type="http://schemas.openxmlformats.org/officeDocument/2006/relationships/slide" Target="slide24.xm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microsoft.com/office/2007/relationships/hdphoto" Target="../media/hdphoto1.wdp"/><Relationship Id="rId11" Type="http://schemas.openxmlformats.org/officeDocument/2006/relationships/image" Target="../media/image6.png"/><Relationship Id="rId5" Type="http://schemas.openxmlformats.org/officeDocument/2006/relationships/image" Target="../media/image3.png"/><Relationship Id="rId10" Type="http://schemas.openxmlformats.org/officeDocument/2006/relationships/image" Target="../media/image5.png"/><Relationship Id="rId4" Type="http://schemas.openxmlformats.org/officeDocument/2006/relationships/slide" Target="slide11.xml"/><Relationship Id="rId9" Type="http://schemas.openxmlformats.org/officeDocument/2006/relationships/slide" Target="slide3.xml"/></Relationships>
</file>

<file path=ppt/slides/_rels/slide20.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slide" Target="slide11.xml"/><Relationship Id="rId7" Type="http://schemas.microsoft.com/office/2007/relationships/hdphoto" Target="../media/hdphoto8.wdp"/><Relationship Id="rId2" Type="http://schemas.openxmlformats.org/officeDocument/2006/relationships/image" Target="../media/image1.gif"/><Relationship Id="rId1" Type="http://schemas.openxmlformats.org/officeDocument/2006/relationships/slideLayout" Target="../slideLayouts/slideLayout15.xml"/><Relationship Id="rId6" Type="http://schemas.openxmlformats.org/officeDocument/2006/relationships/image" Target="../media/image36.png"/><Relationship Id="rId5" Type="http://schemas.microsoft.com/office/2007/relationships/hdphoto" Target="../media/hdphoto7.wdp"/><Relationship Id="rId4" Type="http://schemas.openxmlformats.org/officeDocument/2006/relationships/image" Target="../media/image35.png"/><Relationship Id="rId9" Type="http://schemas.microsoft.com/office/2007/relationships/hdphoto" Target="../media/hdphoto9.wdp"/></Relationships>
</file>

<file path=ppt/slides/_rels/slide21.xml.rels><?xml version="1.0" encoding="UTF-8" standalone="yes"?>
<Relationships xmlns="http://schemas.openxmlformats.org/package/2006/relationships"><Relationship Id="rId3" Type="http://schemas.openxmlformats.org/officeDocument/2006/relationships/image" Target="../media/image38.jpeg"/><Relationship Id="rId7" Type="http://schemas.openxmlformats.org/officeDocument/2006/relationships/image" Target="../media/image42.png"/><Relationship Id="rId2" Type="http://schemas.openxmlformats.org/officeDocument/2006/relationships/slide" Target="slide11.xml"/><Relationship Id="rId1" Type="http://schemas.openxmlformats.org/officeDocument/2006/relationships/slideLayout" Target="../slideLayouts/slideLayout15.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s>
</file>

<file path=ppt/slides/_rels/slide22.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18.xml"/><Relationship Id="rId4" Type="http://schemas.openxmlformats.org/officeDocument/2006/relationships/image" Target="../media/image45.jpeg"/></Relationships>
</file>

<file path=ppt/slides/_rels/slide23.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slide" Target="slide11.xml"/><Relationship Id="rId2" Type="http://schemas.openxmlformats.org/officeDocument/2006/relationships/image" Target="../media/image1.gif"/><Relationship Id="rId1" Type="http://schemas.openxmlformats.org/officeDocument/2006/relationships/slideLayout" Target="../slideLayouts/slideLayout7.xml"/><Relationship Id="rId6" Type="http://schemas.microsoft.com/office/2007/relationships/hdphoto" Target="../media/hdphoto11.wdp"/><Relationship Id="rId5" Type="http://schemas.openxmlformats.org/officeDocument/2006/relationships/image" Target="../media/image47.png"/><Relationship Id="rId4" Type="http://schemas.microsoft.com/office/2007/relationships/hdphoto" Target="../media/hdphoto10.wdp"/></Relationships>
</file>

<file path=ppt/slides/_rels/slide2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image" Target="../media/image49.jpeg"/><Relationship Id="rId1" Type="http://schemas.openxmlformats.org/officeDocument/2006/relationships/slideLayout" Target="../slideLayouts/slideLayout9.xml"/><Relationship Id="rId5" Type="http://schemas.openxmlformats.org/officeDocument/2006/relationships/image" Target="../media/image50.png"/><Relationship Id="rId4" Type="http://schemas.openxmlformats.org/officeDocument/2006/relationships/slide" Target="slide24.xml"/></Relationships>
</file>

<file path=ppt/slides/_rels/slide26.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image" Target="../media/image51.jpeg"/><Relationship Id="rId1" Type="http://schemas.openxmlformats.org/officeDocument/2006/relationships/slideLayout" Target="../slideLayouts/slideLayout8.xml"/><Relationship Id="rId5" Type="http://schemas.openxmlformats.org/officeDocument/2006/relationships/hyperlink" Target="http://bulletjournal.com/get-started/" TargetMode="External"/><Relationship Id="rId4" Type="http://schemas.openxmlformats.org/officeDocument/2006/relationships/slide" Target="slide24.xml"/></Relationships>
</file>

<file path=ppt/slides/_rels/slide27.xml.rels><?xml version="1.0" encoding="UTF-8" standalone="yes"?>
<Relationships xmlns="http://schemas.openxmlformats.org/package/2006/relationships"><Relationship Id="rId8" Type="http://schemas.openxmlformats.org/officeDocument/2006/relationships/image" Target="../media/image55.jpeg"/><Relationship Id="rId3" Type="http://schemas.openxmlformats.org/officeDocument/2006/relationships/slide" Target="slide24.xml"/><Relationship Id="rId7" Type="http://schemas.microsoft.com/office/2007/relationships/hdphoto" Target="../media/hdphoto12.wdp"/><Relationship Id="rId12" Type="http://schemas.microsoft.com/office/2007/relationships/hdphoto" Target="../media/hdphoto13.wdp"/><Relationship Id="rId2" Type="http://schemas.openxmlformats.org/officeDocument/2006/relationships/image" Target="../media/image23.jpg"/><Relationship Id="rId1" Type="http://schemas.openxmlformats.org/officeDocument/2006/relationships/slideLayout" Target="../slideLayouts/slideLayout7.xml"/><Relationship Id="rId6" Type="http://schemas.openxmlformats.org/officeDocument/2006/relationships/image" Target="../media/image54.png"/><Relationship Id="rId11" Type="http://schemas.openxmlformats.org/officeDocument/2006/relationships/image" Target="../media/image58.png"/><Relationship Id="rId5" Type="http://schemas.openxmlformats.org/officeDocument/2006/relationships/image" Target="../media/image53.png"/><Relationship Id="rId10" Type="http://schemas.openxmlformats.org/officeDocument/2006/relationships/image" Target="../media/image57.jpeg"/><Relationship Id="rId4" Type="http://schemas.openxmlformats.org/officeDocument/2006/relationships/image" Target="../media/image52.png"/><Relationship Id="rId9" Type="http://schemas.openxmlformats.org/officeDocument/2006/relationships/image" Target="../media/image56.jpeg"/></Relationships>
</file>

<file path=ppt/slides/_rels/slide28.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59.jpg"/><Relationship Id="rId7" Type="http://schemas.openxmlformats.org/officeDocument/2006/relationships/image" Target="../media/image63.jpeg"/><Relationship Id="rId12" Type="http://schemas.openxmlformats.org/officeDocument/2006/relationships/slide" Target="slide24.xml"/><Relationship Id="rId2" Type="http://schemas.openxmlformats.org/officeDocument/2006/relationships/image" Target="../media/image1.gif"/><Relationship Id="rId1" Type="http://schemas.openxmlformats.org/officeDocument/2006/relationships/slideLayout" Target="../slideLayouts/slideLayout13.xml"/><Relationship Id="rId6" Type="http://schemas.openxmlformats.org/officeDocument/2006/relationships/image" Target="../media/image62.jpeg"/><Relationship Id="rId11" Type="http://schemas.openxmlformats.org/officeDocument/2006/relationships/image" Target="../media/image67.jpeg"/><Relationship Id="rId5" Type="http://schemas.openxmlformats.org/officeDocument/2006/relationships/image" Target="../media/image61.png"/><Relationship Id="rId10" Type="http://schemas.openxmlformats.org/officeDocument/2006/relationships/image" Target="../media/image66.jpeg"/><Relationship Id="rId4" Type="http://schemas.openxmlformats.org/officeDocument/2006/relationships/image" Target="../media/image60.jpeg"/><Relationship Id="rId9" Type="http://schemas.openxmlformats.org/officeDocument/2006/relationships/image" Target="../media/image65.jpeg"/></Relationships>
</file>

<file path=ppt/slides/_rels/slide29.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7.xml"/><Relationship Id="rId4" Type="http://schemas.openxmlformats.org/officeDocument/2006/relationships/slide" Target="slide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10.jpeg"/><Relationship Id="rId7" Type="http://schemas.openxmlformats.org/officeDocument/2006/relationships/slide" Target="slide3.xml"/><Relationship Id="rId2" Type="http://schemas.openxmlformats.org/officeDocument/2006/relationships/image" Target="../media/image9.jpeg"/><Relationship Id="rId1" Type="http://schemas.openxmlformats.org/officeDocument/2006/relationships/slideLayout" Target="../slideLayouts/slideLayout7.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g"/></Relationships>
</file>

<file path=ppt/slides/_rels/slide5.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xml"/><Relationship Id="rId1" Type="http://schemas.openxmlformats.org/officeDocument/2006/relationships/slideLayout" Target="../slideLayouts/slideLayout29.xml"/><Relationship Id="rId4" Type="http://schemas.openxmlformats.org/officeDocument/2006/relationships/slide" Target="slide3.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6.jp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68000"/>
            <a:lum/>
          </a:blip>
          <a:srcRect/>
          <a:stretch>
            <a:fillRect t="-66000" b="-66000"/>
          </a:stretch>
        </a:blipFill>
        <a:effectLst/>
      </p:bgPr>
    </p:bg>
    <p:spTree>
      <p:nvGrpSpPr>
        <p:cNvPr id="1" name=""/>
        <p:cNvGrpSpPr/>
        <p:nvPr/>
      </p:nvGrpSpPr>
      <p:grpSpPr>
        <a:xfrm>
          <a:off x="0" y="0"/>
          <a:ext cx="0" cy="0"/>
          <a:chOff x="0" y="0"/>
          <a:chExt cx="0" cy="0"/>
        </a:xfrm>
      </p:grpSpPr>
      <p:sp>
        <p:nvSpPr>
          <p:cNvPr id="3" name="Isosceles Triangle 2"/>
          <p:cNvSpPr/>
          <p:nvPr/>
        </p:nvSpPr>
        <p:spPr>
          <a:xfrm>
            <a:off x="1679027" y="3711393"/>
            <a:ext cx="300445" cy="243408"/>
          </a:xfrm>
          <a:prstGeom prst="triangle">
            <a:avLst/>
          </a:prstGeom>
          <a:solidFill>
            <a:srgbClr val="FEF8F9"/>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Isosceles Triangle 3"/>
          <p:cNvSpPr/>
          <p:nvPr/>
        </p:nvSpPr>
        <p:spPr>
          <a:xfrm rot="10543482">
            <a:off x="3405132" y="1260378"/>
            <a:ext cx="5539032" cy="5102696"/>
          </a:xfrm>
          <a:prstGeom prst="triangle">
            <a:avLst/>
          </a:prstGeom>
          <a:pattFill prst="lgGrid">
            <a:fgClr>
              <a:srgbClr val="F9EDF1"/>
            </a:fgClr>
            <a:bgClr>
              <a:schemeClr val="bg1"/>
            </a:bgClr>
          </a:patt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11" name="Wave 3">
            <a:hlinkClick r:id="" action="ppaction://hlinkshowjump?jump=nextslide"/>
          </p:cNvPr>
          <p:cNvSpPr/>
          <p:nvPr/>
        </p:nvSpPr>
        <p:spPr>
          <a:xfrm>
            <a:off x="10735134" y="5926913"/>
            <a:ext cx="1089891" cy="635525"/>
          </a:xfrm>
          <a:custGeom>
            <a:avLst/>
            <a:gdLst>
              <a:gd name="connsiteX0" fmla="*/ 0 w 1219200"/>
              <a:gd name="connsiteY0" fmla="*/ 82550 h 660400"/>
              <a:gd name="connsiteX1" fmla="*/ 1219200 w 1219200"/>
              <a:gd name="connsiteY1" fmla="*/ 82550 h 660400"/>
              <a:gd name="connsiteX2" fmla="*/ 1219200 w 1219200"/>
              <a:gd name="connsiteY2" fmla="*/ 577850 h 660400"/>
              <a:gd name="connsiteX3" fmla="*/ 0 w 1219200"/>
              <a:gd name="connsiteY3" fmla="*/ 577850 h 660400"/>
              <a:gd name="connsiteX4" fmla="*/ 0 w 1219200"/>
              <a:gd name="connsiteY4" fmla="*/ 82550 h 660400"/>
              <a:gd name="connsiteX0" fmla="*/ 0 w 1237673"/>
              <a:gd name="connsiteY0" fmla="*/ 70933 h 645666"/>
              <a:gd name="connsiteX1" fmla="*/ 1237673 w 1237673"/>
              <a:gd name="connsiteY1" fmla="*/ 154061 h 645666"/>
              <a:gd name="connsiteX2" fmla="*/ 1219200 w 1237673"/>
              <a:gd name="connsiteY2" fmla="*/ 566233 h 645666"/>
              <a:gd name="connsiteX3" fmla="*/ 0 w 1237673"/>
              <a:gd name="connsiteY3" fmla="*/ 566233 h 645666"/>
              <a:gd name="connsiteX4" fmla="*/ 0 w 1237673"/>
              <a:gd name="connsiteY4" fmla="*/ 70933 h 645666"/>
              <a:gd name="connsiteX0" fmla="*/ 0 w 1237673"/>
              <a:gd name="connsiteY0" fmla="*/ 70933 h 635525"/>
              <a:gd name="connsiteX1" fmla="*/ 1237673 w 1237673"/>
              <a:gd name="connsiteY1" fmla="*/ 154061 h 635525"/>
              <a:gd name="connsiteX2" fmla="*/ 1219200 w 1237673"/>
              <a:gd name="connsiteY2" fmla="*/ 566233 h 635525"/>
              <a:gd name="connsiteX3" fmla="*/ 0 w 1237673"/>
              <a:gd name="connsiteY3" fmla="*/ 464633 h 635525"/>
              <a:gd name="connsiteX4" fmla="*/ 0 w 1237673"/>
              <a:gd name="connsiteY4" fmla="*/ 70933 h 63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673" h="635525">
                <a:moveTo>
                  <a:pt x="0" y="70933"/>
                </a:moveTo>
                <a:cubicBezTo>
                  <a:pt x="406400" y="-204234"/>
                  <a:pt x="831273" y="429228"/>
                  <a:pt x="1237673" y="154061"/>
                </a:cubicBezTo>
                <a:cubicBezTo>
                  <a:pt x="1237673" y="319161"/>
                  <a:pt x="1219200" y="401133"/>
                  <a:pt x="1219200" y="566233"/>
                </a:cubicBezTo>
                <a:cubicBezTo>
                  <a:pt x="812800" y="841400"/>
                  <a:pt x="406400" y="189466"/>
                  <a:pt x="0" y="464633"/>
                </a:cubicBezTo>
                <a:lnTo>
                  <a:pt x="0" y="70933"/>
                </a:lnTo>
                <a:close/>
              </a:path>
            </a:pathLst>
          </a:custGeom>
          <a:solidFill>
            <a:schemeClr val="tx1">
              <a:lumMod val="95000"/>
              <a:lumOff val="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69850" h="38100" prst="cross"/>
            </a:sp3d>
          </a:bodyPr>
          <a:lstStyle/>
          <a:p>
            <a:pPr algn="ctr"/>
            <a:r>
              <a:rPr lang="en-US" dirty="0">
                <a:solidFill>
                  <a:srgbClr val="C8ECF3"/>
                </a:solidFill>
                <a:latin typeface="Segoe UI Semilight" panose="020B0402040204020203" pitchFamily="34" charset="0"/>
                <a:cs typeface="Segoe UI Semilight" panose="020B0402040204020203" pitchFamily="34" charset="0"/>
              </a:rPr>
              <a:t>NEXT</a:t>
            </a:r>
          </a:p>
        </p:txBody>
      </p:sp>
      <p:sp>
        <p:nvSpPr>
          <p:cNvPr id="6" name="Rectangle: Single Corner Rounded 5"/>
          <p:cNvSpPr/>
          <p:nvPr/>
        </p:nvSpPr>
        <p:spPr>
          <a:xfrm>
            <a:off x="910790" y="5629891"/>
            <a:ext cx="3454153" cy="932547"/>
          </a:xfrm>
          <a:prstGeom prst="round1Rect">
            <a:avLst>
              <a:gd name="adj" fmla="val 50000"/>
            </a:avLst>
          </a:prstGeom>
          <a:solidFill>
            <a:schemeClr val="bg1">
              <a:lumMod val="65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a:p>
            <a:pPr algn="ctr"/>
            <a:r>
              <a:rPr lang="en-US" sz="2800" dirty="0">
                <a:latin typeface="Times New Roman" panose="02020603050405020304" pitchFamily="18" charset="0"/>
                <a:cs typeface="Times New Roman" panose="02020603050405020304" pitchFamily="18" charset="0"/>
              </a:rPr>
              <a:t>by Latricia Antoine</a:t>
            </a:r>
          </a:p>
          <a:p>
            <a:pPr algn="ctr"/>
            <a:endParaRPr lang="en-US" dirty="0"/>
          </a:p>
        </p:txBody>
      </p:sp>
      <p:sp>
        <p:nvSpPr>
          <p:cNvPr id="18" name="Oval 17"/>
          <p:cNvSpPr/>
          <p:nvPr/>
        </p:nvSpPr>
        <p:spPr>
          <a:xfrm>
            <a:off x="7850909" y="675832"/>
            <a:ext cx="698500" cy="609600"/>
          </a:xfrm>
          <a:prstGeom prst="ellipse">
            <a:avLst/>
          </a:prstGeom>
          <a:solidFill>
            <a:schemeClr val="bg1">
              <a:lumMod val="8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9087146" y="3250944"/>
            <a:ext cx="698500" cy="609600"/>
          </a:xfrm>
          <a:prstGeom prst="ellipse">
            <a:avLst/>
          </a:prstGeom>
          <a:solidFill>
            <a:srgbClr val="2B5367"/>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3643929" y="3860544"/>
            <a:ext cx="698500" cy="609600"/>
          </a:xfrm>
          <a:prstGeom prst="ellipse">
            <a:avLst/>
          </a:prstGeom>
          <a:pattFill prst="ltHorz">
            <a:fgClr>
              <a:srgbClr val="859FA7"/>
            </a:fgClr>
            <a:bgClr>
              <a:schemeClr val="bg1"/>
            </a:bgClr>
          </a:patt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2981515" y="2669707"/>
            <a:ext cx="113734" cy="115114"/>
          </a:xfrm>
          <a:prstGeom prst="ellipse">
            <a:avLst/>
          </a:prstGeom>
          <a:solidFill>
            <a:srgbClr val="2B5367"/>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5507248" y="5570508"/>
            <a:ext cx="113734" cy="145244"/>
          </a:xfrm>
          <a:prstGeom prst="ellipse">
            <a:avLst/>
          </a:prstGeom>
          <a:solidFill>
            <a:srgbClr val="2B5367"/>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flipV="1">
            <a:off x="7552706" y="966185"/>
            <a:ext cx="153420" cy="152400"/>
          </a:xfrm>
          <a:prstGeom prst="ellipse">
            <a:avLst/>
          </a:prstGeom>
          <a:solidFill>
            <a:srgbClr val="2B5367"/>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flipV="1">
            <a:off x="7552706" y="5120932"/>
            <a:ext cx="153420" cy="152400"/>
          </a:xfrm>
          <a:prstGeom prst="ellipse">
            <a:avLst/>
          </a:prstGeom>
          <a:solidFill>
            <a:srgbClr val="F9E3E6"/>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7561224" y="1104438"/>
            <a:ext cx="1091884" cy="873607"/>
          </a:xfrm>
          <a:prstGeom prst="ellipse">
            <a:avLst/>
          </a:prstGeom>
          <a:pattFill prst="smGrid">
            <a:fgClr>
              <a:srgbClr val="F7B7C6"/>
            </a:fgClr>
            <a:bgClr>
              <a:schemeClr val="bg1"/>
            </a:bgClr>
          </a:patt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flipV="1">
            <a:off x="4189009" y="3611282"/>
            <a:ext cx="153420" cy="152400"/>
          </a:xfrm>
          <a:prstGeom prst="ellipse">
            <a:avLst/>
          </a:prstGeom>
          <a:solidFill>
            <a:srgbClr val="F9E3E6"/>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flipV="1">
            <a:off x="3823856" y="966185"/>
            <a:ext cx="153420" cy="152400"/>
          </a:xfrm>
          <a:prstGeom prst="ellipse">
            <a:avLst/>
          </a:prstGeom>
          <a:solidFill>
            <a:srgbClr val="F9E3E6"/>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Isosceles Triangle 22"/>
          <p:cNvSpPr/>
          <p:nvPr/>
        </p:nvSpPr>
        <p:spPr>
          <a:xfrm rot="3295699">
            <a:off x="9372056" y="5762115"/>
            <a:ext cx="295585" cy="269541"/>
          </a:xfrm>
          <a:prstGeom prst="triangle">
            <a:avLst/>
          </a:prstGeom>
          <a:solidFill>
            <a:srgbClr val="FEF8F9"/>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Isosceles Triangle 23"/>
          <p:cNvSpPr/>
          <p:nvPr/>
        </p:nvSpPr>
        <p:spPr>
          <a:xfrm rot="3295699">
            <a:off x="5473190" y="5914622"/>
            <a:ext cx="295585" cy="269541"/>
          </a:xfrm>
          <a:prstGeom prst="triangle">
            <a:avLst/>
          </a:prstGeom>
          <a:solidFill>
            <a:srgbClr val="DAD0E6"/>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Isosceles Triangle 24"/>
          <p:cNvSpPr/>
          <p:nvPr/>
        </p:nvSpPr>
        <p:spPr>
          <a:xfrm rot="3295699">
            <a:off x="4313149" y="-61142"/>
            <a:ext cx="295585" cy="269541"/>
          </a:xfrm>
          <a:prstGeom prst="triangle">
            <a:avLst/>
          </a:prstGeom>
          <a:solidFill>
            <a:srgbClr val="DAD0E6"/>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Isosceles Triangle 25"/>
          <p:cNvSpPr/>
          <p:nvPr/>
        </p:nvSpPr>
        <p:spPr>
          <a:xfrm rot="12875192">
            <a:off x="10789864" y="934875"/>
            <a:ext cx="249019" cy="215021"/>
          </a:xfrm>
          <a:prstGeom prst="triangle">
            <a:avLst/>
          </a:prstGeom>
          <a:solidFill>
            <a:srgbClr val="DAD0E6"/>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3"/>
          <a:stretch>
            <a:fillRect/>
          </a:stretch>
        </p:blipFill>
        <p:spPr>
          <a:xfrm>
            <a:off x="3639790" y="1332320"/>
            <a:ext cx="5505165" cy="4608975"/>
          </a:xfrm>
          <a:prstGeom prst="rect">
            <a:avLst/>
          </a:prstGeom>
        </p:spPr>
      </p:pic>
    </p:spTree>
    <p:extLst>
      <p:ext uri="{BB962C8B-B14F-4D97-AF65-F5344CB8AC3E}">
        <p14:creationId xmlns:p14="http://schemas.microsoft.com/office/powerpoint/2010/main" val="3511193862"/>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0">
  <p:cSld>
    <p:bg>
      <p:bgPr>
        <a:gradFill>
          <a:gsLst>
            <a:gs pos="0">
              <a:srgbClr val="F9EDF1"/>
            </a:gs>
            <a:gs pos="50000">
              <a:schemeClr val="lt2">
                <a:tint val="98000"/>
                <a:satMod val="130000"/>
                <a:shade val="90000"/>
                <a:lumMod val="103000"/>
              </a:schemeClr>
            </a:gs>
            <a:gs pos="100000">
              <a:schemeClr val="lt2">
                <a:shade val="63000"/>
                <a:satMod val="120000"/>
              </a:schemeClr>
            </a:gs>
          </a:gsLst>
          <a:lin ang="5400000" scaled="0"/>
        </a:gradFill>
        <a:effectLst/>
      </p:bgPr>
    </p:bg>
    <p:spTree>
      <p:nvGrpSpPr>
        <p:cNvPr id="1" name=""/>
        <p:cNvGrpSpPr/>
        <p:nvPr/>
      </p:nvGrpSpPr>
      <p:grpSpPr>
        <a:xfrm>
          <a:off x="0" y="0"/>
          <a:ext cx="0" cy="0"/>
          <a:chOff x="0" y="0"/>
          <a:chExt cx="0" cy="0"/>
        </a:xfrm>
      </p:grpSpPr>
      <p:sp>
        <p:nvSpPr>
          <p:cNvPr id="16" name="TextBox 15"/>
          <p:cNvSpPr txBox="1"/>
          <p:nvPr/>
        </p:nvSpPr>
        <p:spPr>
          <a:xfrm>
            <a:off x="3022943" y="3976606"/>
            <a:ext cx="5585679" cy="2462213"/>
          </a:xfrm>
          <a:prstGeom prst="rect">
            <a:avLst/>
          </a:prstGeom>
          <a:solidFill>
            <a:schemeClr val="bg1"/>
          </a:solidFill>
        </p:spPr>
        <p:txBody>
          <a:bodyPr wrap="square" rtlCol="0">
            <a:spAutoFit/>
          </a:bodyPr>
          <a:lstStyle/>
          <a:p>
            <a:r>
              <a:rPr lang="en-US" sz="1400" dirty="0"/>
              <a:t>     For the title pages, it would be composed of a composition notebook marbled background with the title in the white space of the background. Each title page will include the Home button to the upper left and the next button in the lower right . There would also be a few decorative elements around the title. </a:t>
            </a:r>
          </a:p>
          <a:p>
            <a:endParaRPr lang="en-US" sz="1400" dirty="0"/>
          </a:p>
          <a:p>
            <a:r>
              <a:rPr lang="en-US" sz="1400" dirty="0"/>
              <a:t>For every other slide that isn’t a main screen or a title page, it would include the navigation labels at the bottom, title button at the upper right or left corners, a few decorative elements but the layout of the content  would be alternated between a block grid or staggered pictures and text. The main look of each page is to resemble a notebook page. </a:t>
            </a:r>
          </a:p>
        </p:txBody>
      </p:sp>
      <p:sp>
        <p:nvSpPr>
          <p:cNvPr id="14" name="Rectangle: Diagonal Corners Snipped 4"/>
          <p:cNvSpPr/>
          <p:nvPr/>
        </p:nvSpPr>
        <p:spPr>
          <a:xfrm rot="19394312">
            <a:off x="2372901" y="3780406"/>
            <a:ext cx="1206542" cy="449702"/>
          </a:xfrm>
          <a:prstGeom prst="snip2DiagRect">
            <a:avLst/>
          </a:prstGeom>
          <a:pattFill prst="pct90">
            <a:fgClr>
              <a:schemeClr val="dk1"/>
            </a:fgClr>
            <a:bgClr>
              <a:schemeClr val="bg1"/>
            </a:bgClr>
          </a:patt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0" name="Wave 3">
            <a:hlinkClick r:id="" action="ppaction://hlinkshowjump?jump=previousslide"/>
          </p:cNvPr>
          <p:cNvSpPr/>
          <p:nvPr/>
        </p:nvSpPr>
        <p:spPr>
          <a:xfrm>
            <a:off x="197692" y="6007931"/>
            <a:ext cx="1057564" cy="556420"/>
          </a:xfrm>
          <a:custGeom>
            <a:avLst/>
            <a:gdLst>
              <a:gd name="connsiteX0" fmla="*/ 0 w 1219200"/>
              <a:gd name="connsiteY0" fmla="*/ 82550 h 660400"/>
              <a:gd name="connsiteX1" fmla="*/ 1219200 w 1219200"/>
              <a:gd name="connsiteY1" fmla="*/ 82550 h 660400"/>
              <a:gd name="connsiteX2" fmla="*/ 1219200 w 1219200"/>
              <a:gd name="connsiteY2" fmla="*/ 577850 h 660400"/>
              <a:gd name="connsiteX3" fmla="*/ 0 w 1219200"/>
              <a:gd name="connsiteY3" fmla="*/ 577850 h 660400"/>
              <a:gd name="connsiteX4" fmla="*/ 0 w 1219200"/>
              <a:gd name="connsiteY4" fmla="*/ 82550 h 660400"/>
              <a:gd name="connsiteX0" fmla="*/ 0 w 1237673"/>
              <a:gd name="connsiteY0" fmla="*/ 70933 h 645666"/>
              <a:gd name="connsiteX1" fmla="*/ 1237673 w 1237673"/>
              <a:gd name="connsiteY1" fmla="*/ 154061 h 645666"/>
              <a:gd name="connsiteX2" fmla="*/ 1219200 w 1237673"/>
              <a:gd name="connsiteY2" fmla="*/ 566233 h 645666"/>
              <a:gd name="connsiteX3" fmla="*/ 0 w 1237673"/>
              <a:gd name="connsiteY3" fmla="*/ 566233 h 645666"/>
              <a:gd name="connsiteX4" fmla="*/ 0 w 1237673"/>
              <a:gd name="connsiteY4" fmla="*/ 70933 h 645666"/>
              <a:gd name="connsiteX0" fmla="*/ 0 w 1237673"/>
              <a:gd name="connsiteY0" fmla="*/ 70933 h 635525"/>
              <a:gd name="connsiteX1" fmla="*/ 1237673 w 1237673"/>
              <a:gd name="connsiteY1" fmla="*/ 154061 h 635525"/>
              <a:gd name="connsiteX2" fmla="*/ 1219200 w 1237673"/>
              <a:gd name="connsiteY2" fmla="*/ 566233 h 635525"/>
              <a:gd name="connsiteX3" fmla="*/ 0 w 1237673"/>
              <a:gd name="connsiteY3" fmla="*/ 464633 h 635525"/>
              <a:gd name="connsiteX4" fmla="*/ 0 w 1237673"/>
              <a:gd name="connsiteY4" fmla="*/ 70933 h 63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673" h="635525">
                <a:moveTo>
                  <a:pt x="0" y="70933"/>
                </a:moveTo>
                <a:cubicBezTo>
                  <a:pt x="406400" y="-204234"/>
                  <a:pt x="831273" y="429228"/>
                  <a:pt x="1237673" y="154061"/>
                </a:cubicBezTo>
                <a:cubicBezTo>
                  <a:pt x="1237673" y="319161"/>
                  <a:pt x="1219200" y="401133"/>
                  <a:pt x="1219200" y="566233"/>
                </a:cubicBezTo>
                <a:cubicBezTo>
                  <a:pt x="812800" y="841400"/>
                  <a:pt x="406400" y="189466"/>
                  <a:pt x="0" y="464633"/>
                </a:cubicBezTo>
                <a:lnTo>
                  <a:pt x="0" y="70933"/>
                </a:lnTo>
                <a:close/>
              </a:path>
            </a:pathLst>
          </a:custGeom>
          <a:solidFill>
            <a:srgbClr val="99EEF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err="1">
                <a:solidFill>
                  <a:srgbClr val="2B5367"/>
                </a:solidFill>
                <a:latin typeface="Segoe UI Semilight" panose="020B0402040204020203" pitchFamily="34" charset="0"/>
                <a:cs typeface="Segoe UI Semilight" panose="020B0402040204020203" pitchFamily="34" charset="0"/>
              </a:rPr>
              <a:t>Prev</a:t>
            </a:r>
            <a:endParaRPr lang="en-US" sz="1600" dirty="0">
              <a:solidFill>
                <a:srgbClr val="2B5367"/>
              </a:solidFill>
              <a:latin typeface="Segoe UI Semilight" panose="020B0402040204020203" pitchFamily="34" charset="0"/>
              <a:cs typeface="Segoe UI Semilight" panose="020B0402040204020203" pitchFamily="34" charset="0"/>
            </a:endParaRPr>
          </a:p>
        </p:txBody>
      </p:sp>
      <p:sp>
        <p:nvSpPr>
          <p:cNvPr id="11" name="Wave 3">
            <a:hlinkClick r:id="" action="ppaction://hlinkshowjump?jump=nextslide"/>
          </p:cNvPr>
          <p:cNvSpPr/>
          <p:nvPr/>
        </p:nvSpPr>
        <p:spPr>
          <a:xfrm>
            <a:off x="10908778" y="6007931"/>
            <a:ext cx="985366" cy="595972"/>
          </a:xfrm>
          <a:custGeom>
            <a:avLst/>
            <a:gdLst>
              <a:gd name="connsiteX0" fmla="*/ 0 w 1219200"/>
              <a:gd name="connsiteY0" fmla="*/ 82550 h 660400"/>
              <a:gd name="connsiteX1" fmla="*/ 1219200 w 1219200"/>
              <a:gd name="connsiteY1" fmla="*/ 82550 h 660400"/>
              <a:gd name="connsiteX2" fmla="*/ 1219200 w 1219200"/>
              <a:gd name="connsiteY2" fmla="*/ 577850 h 660400"/>
              <a:gd name="connsiteX3" fmla="*/ 0 w 1219200"/>
              <a:gd name="connsiteY3" fmla="*/ 577850 h 660400"/>
              <a:gd name="connsiteX4" fmla="*/ 0 w 1219200"/>
              <a:gd name="connsiteY4" fmla="*/ 82550 h 660400"/>
              <a:gd name="connsiteX0" fmla="*/ 0 w 1237673"/>
              <a:gd name="connsiteY0" fmla="*/ 70933 h 645666"/>
              <a:gd name="connsiteX1" fmla="*/ 1237673 w 1237673"/>
              <a:gd name="connsiteY1" fmla="*/ 154061 h 645666"/>
              <a:gd name="connsiteX2" fmla="*/ 1219200 w 1237673"/>
              <a:gd name="connsiteY2" fmla="*/ 566233 h 645666"/>
              <a:gd name="connsiteX3" fmla="*/ 0 w 1237673"/>
              <a:gd name="connsiteY3" fmla="*/ 566233 h 645666"/>
              <a:gd name="connsiteX4" fmla="*/ 0 w 1237673"/>
              <a:gd name="connsiteY4" fmla="*/ 70933 h 645666"/>
              <a:gd name="connsiteX0" fmla="*/ 0 w 1237673"/>
              <a:gd name="connsiteY0" fmla="*/ 70933 h 635525"/>
              <a:gd name="connsiteX1" fmla="*/ 1237673 w 1237673"/>
              <a:gd name="connsiteY1" fmla="*/ 154061 h 635525"/>
              <a:gd name="connsiteX2" fmla="*/ 1219200 w 1237673"/>
              <a:gd name="connsiteY2" fmla="*/ 566233 h 635525"/>
              <a:gd name="connsiteX3" fmla="*/ 0 w 1237673"/>
              <a:gd name="connsiteY3" fmla="*/ 464633 h 635525"/>
              <a:gd name="connsiteX4" fmla="*/ 0 w 1237673"/>
              <a:gd name="connsiteY4" fmla="*/ 70933 h 63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673" h="635525">
                <a:moveTo>
                  <a:pt x="0" y="70933"/>
                </a:moveTo>
                <a:cubicBezTo>
                  <a:pt x="406400" y="-204234"/>
                  <a:pt x="831273" y="429228"/>
                  <a:pt x="1237673" y="154061"/>
                </a:cubicBezTo>
                <a:cubicBezTo>
                  <a:pt x="1237673" y="319161"/>
                  <a:pt x="1219200" y="401133"/>
                  <a:pt x="1219200" y="566233"/>
                </a:cubicBezTo>
                <a:cubicBezTo>
                  <a:pt x="812800" y="841400"/>
                  <a:pt x="406400" y="189466"/>
                  <a:pt x="0" y="464633"/>
                </a:cubicBezTo>
                <a:lnTo>
                  <a:pt x="0" y="70933"/>
                </a:lnTo>
                <a:close/>
              </a:path>
            </a:pathLst>
          </a:custGeom>
          <a:solidFill>
            <a:srgbClr val="99EEF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2B5367"/>
                </a:solidFill>
                <a:latin typeface="Segoe UI Semilight" panose="020B0402040204020203" pitchFamily="34" charset="0"/>
                <a:cs typeface="Segoe UI Semilight" panose="020B0402040204020203" pitchFamily="34" charset="0"/>
              </a:rPr>
              <a:t>Next</a:t>
            </a:r>
          </a:p>
        </p:txBody>
      </p:sp>
      <p:sp>
        <p:nvSpPr>
          <p:cNvPr id="9" name="Rectangle: Diagonal Corners Snipped 4"/>
          <p:cNvSpPr/>
          <p:nvPr/>
        </p:nvSpPr>
        <p:spPr>
          <a:xfrm rot="19394312">
            <a:off x="8154399" y="5998523"/>
            <a:ext cx="1206542" cy="449702"/>
          </a:xfrm>
          <a:prstGeom prst="snip2DiagRect">
            <a:avLst/>
          </a:prstGeom>
          <a:pattFill prst="pct90">
            <a:fgClr>
              <a:schemeClr val="dk1"/>
            </a:fgClr>
            <a:bgClr>
              <a:schemeClr val="bg1"/>
            </a:bgClr>
          </a:patt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2" name="Picture 1"/>
          <p:cNvPicPr>
            <a:picLocks noChangeAspect="1"/>
          </p:cNvPicPr>
          <p:nvPr/>
        </p:nvPicPr>
        <p:blipFill rotWithShape="1">
          <a:blip r:embed="rId2"/>
          <a:srcRect l="14394" t="17913" r="16515" b="13670"/>
          <a:stretch/>
        </p:blipFill>
        <p:spPr>
          <a:xfrm>
            <a:off x="1348508" y="912411"/>
            <a:ext cx="5009898" cy="2790601"/>
          </a:xfrm>
          <a:prstGeom prst="rect">
            <a:avLst/>
          </a:prstGeom>
        </p:spPr>
      </p:pic>
      <p:pic>
        <p:nvPicPr>
          <p:cNvPr id="3" name="Picture 2"/>
          <p:cNvPicPr>
            <a:picLocks noChangeAspect="1"/>
          </p:cNvPicPr>
          <p:nvPr/>
        </p:nvPicPr>
        <p:blipFill rotWithShape="1">
          <a:blip r:embed="rId3"/>
          <a:srcRect l="14166" t="18317" r="16440" b="14074"/>
          <a:stretch/>
        </p:blipFill>
        <p:spPr>
          <a:xfrm>
            <a:off x="6374984" y="925825"/>
            <a:ext cx="5043055" cy="2763771"/>
          </a:xfrm>
          <a:prstGeom prst="rect">
            <a:avLst/>
          </a:prstGeom>
        </p:spPr>
      </p:pic>
      <p:sp>
        <p:nvSpPr>
          <p:cNvPr id="13" name="Oval 12">
            <a:hlinkClick r:id="rId4" action="ppaction://hlinksldjump"/>
          </p:cNvPr>
          <p:cNvSpPr/>
          <p:nvPr/>
        </p:nvSpPr>
        <p:spPr>
          <a:xfrm>
            <a:off x="11066321" y="126880"/>
            <a:ext cx="998276" cy="798945"/>
          </a:xfrm>
          <a:prstGeom prst="ellipse">
            <a:avLst/>
          </a:prstGeom>
          <a:pattFill prst="ltHorz">
            <a:fgClr>
              <a:srgbClr val="99EEFA"/>
            </a:fgClr>
            <a:bgClr>
              <a:sysClr val="window" lastClr="FFFFFF"/>
            </a:bgClr>
          </a:pattFill>
          <a:ln w="38100" cap="flat" cmpd="sng" algn="ctr">
            <a:noFill/>
            <a:prstDash val="solid"/>
            <a:miter lim="800000"/>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F3AEA7"/>
                </a:solidFill>
                <a:effectLst/>
                <a:uLnTx/>
                <a:uFillTx/>
                <a:latin typeface="Latha" panose="020B0604020202020204" pitchFamily="34" charset="0"/>
                <a:ea typeface="Tahoma" panose="020B0604030504040204" pitchFamily="34" charset="0"/>
                <a:cs typeface="Latha" panose="020B0604020202020204" pitchFamily="34" charset="0"/>
              </a:rPr>
              <a:t>TITLE</a:t>
            </a:r>
          </a:p>
        </p:txBody>
      </p:sp>
    </p:spTree>
    <p:extLst>
      <p:ext uri="{BB962C8B-B14F-4D97-AF65-F5344CB8AC3E}">
        <p14:creationId xmlns:p14="http://schemas.microsoft.com/office/powerpoint/2010/main" val="356331937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1000"/>
            <a:lum/>
          </a:blip>
          <a:srcRect/>
          <a:stretch>
            <a:fillRect l="-12000" t="-18000" b="-49000"/>
          </a:stretch>
        </a:blipFill>
        <a:effectLst/>
      </p:bgPr>
    </p:bg>
    <p:spTree>
      <p:nvGrpSpPr>
        <p:cNvPr id="1" name=""/>
        <p:cNvGrpSpPr/>
        <p:nvPr/>
      </p:nvGrpSpPr>
      <p:grpSpPr>
        <a:xfrm>
          <a:off x="0" y="0"/>
          <a:ext cx="0" cy="0"/>
          <a:chOff x="0" y="0"/>
          <a:chExt cx="0" cy="0"/>
        </a:xfrm>
      </p:grpSpPr>
      <p:pic>
        <p:nvPicPr>
          <p:cNvPr id="17" name="Picture 16"/>
          <p:cNvPicPr>
            <a:picLocks noChangeAspect="1"/>
          </p:cNvPicPr>
          <p:nvPr/>
        </p:nvPicPr>
        <p:blipFill>
          <a:blip r:embed="rId3"/>
          <a:stretch>
            <a:fillRect/>
          </a:stretch>
        </p:blipFill>
        <p:spPr>
          <a:xfrm>
            <a:off x="3688725" y="1717439"/>
            <a:ext cx="5425910" cy="1432684"/>
          </a:xfrm>
          <a:prstGeom prst="rect">
            <a:avLst/>
          </a:prstGeom>
        </p:spPr>
      </p:pic>
      <p:sp>
        <p:nvSpPr>
          <p:cNvPr id="13" name="Freeform: Shape 12"/>
          <p:cNvSpPr/>
          <p:nvPr/>
        </p:nvSpPr>
        <p:spPr>
          <a:xfrm rot="850345">
            <a:off x="3099408" y="706238"/>
            <a:ext cx="476437" cy="1230747"/>
          </a:xfrm>
          <a:custGeom>
            <a:avLst/>
            <a:gdLst>
              <a:gd name="connsiteX0" fmla="*/ 0 w 292694"/>
              <a:gd name="connsiteY0" fmla="*/ 379209 h 704720"/>
              <a:gd name="connsiteX1" fmla="*/ 292694 w 292694"/>
              <a:gd name="connsiteY1" fmla="*/ 379209 h 704720"/>
              <a:gd name="connsiteX2" fmla="*/ 146347 w 292694"/>
              <a:gd name="connsiteY2" fmla="*/ 704720 h 704720"/>
              <a:gd name="connsiteX3" fmla="*/ 146347 w 292694"/>
              <a:gd name="connsiteY3" fmla="*/ 0 h 704720"/>
              <a:gd name="connsiteX4" fmla="*/ 251036 w 292694"/>
              <a:gd name="connsiteY4" fmla="*/ 304720 h 704720"/>
              <a:gd name="connsiteX5" fmla="*/ 41658 w 292694"/>
              <a:gd name="connsiteY5" fmla="*/ 304720 h 704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2694" h="704720">
                <a:moveTo>
                  <a:pt x="0" y="379209"/>
                </a:moveTo>
                <a:lnTo>
                  <a:pt x="292694" y="379209"/>
                </a:lnTo>
                <a:lnTo>
                  <a:pt x="146347" y="704720"/>
                </a:lnTo>
                <a:close/>
                <a:moveTo>
                  <a:pt x="146347" y="0"/>
                </a:moveTo>
                <a:lnTo>
                  <a:pt x="251036" y="304720"/>
                </a:lnTo>
                <a:lnTo>
                  <a:pt x="41658" y="304720"/>
                </a:lnTo>
                <a:close/>
              </a:path>
            </a:pathLst>
          </a:custGeom>
          <a:pattFill prst="smGrid">
            <a:fgClr>
              <a:srgbClr val="7DD2E3"/>
            </a:fgClr>
            <a:bgClr>
              <a:schemeClr val="bg1"/>
            </a:bgClr>
          </a:patt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Wave 3">
            <a:hlinkClick r:id="" action="ppaction://hlinkshowjump?jump=nextslide"/>
          </p:cNvPr>
          <p:cNvSpPr/>
          <p:nvPr/>
        </p:nvSpPr>
        <p:spPr>
          <a:xfrm>
            <a:off x="10735134" y="5926913"/>
            <a:ext cx="1089891" cy="635525"/>
          </a:xfrm>
          <a:custGeom>
            <a:avLst/>
            <a:gdLst>
              <a:gd name="connsiteX0" fmla="*/ 0 w 1219200"/>
              <a:gd name="connsiteY0" fmla="*/ 82550 h 660400"/>
              <a:gd name="connsiteX1" fmla="*/ 1219200 w 1219200"/>
              <a:gd name="connsiteY1" fmla="*/ 82550 h 660400"/>
              <a:gd name="connsiteX2" fmla="*/ 1219200 w 1219200"/>
              <a:gd name="connsiteY2" fmla="*/ 577850 h 660400"/>
              <a:gd name="connsiteX3" fmla="*/ 0 w 1219200"/>
              <a:gd name="connsiteY3" fmla="*/ 577850 h 660400"/>
              <a:gd name="connsiteX4" fmla="*/ 0 w 1219200"/>
              <a:gd name="connsiteY4" fmla="*/ 82550 h 660400"/>
              <a:gd name="connsiteX0" fmla="*/ 0 w 1237673"/>
              <a:gd name="connsiteY0" fmla="*/ 70933 h 645666"/>
              <a:gd name="connsiteX1" fmla="*/ 1237673 w 1237673"/>
              <a:gd name="connsiteY1" fmla="*/ 154061 h 645666"/>
              <a:gd name="connsiteX2" fmla="*/ 1219200 w 1237673"/>
              <a:gd name="connsiteY2" fmla="*/ 566233 h 645666"/>
              <a:gd name="connsiteX3" fmla="*/ 0 w 1237673"/>
              <a:gd name="connsiteY3" fmla="*/ 566233 h 645666"/>
              <a:gd name="connsiteX4" fmla="*/ 0 w 1237673"/>
              <a:gd name="connsiteY4" fmla="*/ 70933 h 645666"/>
              <a:gd name="connsiteX0" fmla="*/ 0 w 1237673"/>
              <a:gd name="connsiteY0" fmla="*/ 70933 h 635525"/>
              <a:gd name="connsiteX1" fmla="*/ 1237673 w 1237673"/>
              <a:gd name="connsiteY1" fmla="*/ 154061 h 635525"/>
              <a:gd name="connsiteX2" fmla="*/ 1219200 w 1237673"/>
              <a:gd name="connsiteY2" fmla="*/ 566233 h 635525"/>
              <a:gd name="connsiteX3" fmla="*/ 0 w 1237673"/>
              <a:gd name="connsiteY3" fmla="*/ 464633 h 635525"/>
              <a:gd name="connsiteX4" fmla="*/ 0 w 1237673"/>
              <a:gd name="connsiteY4" fmla="*/ 70933 h 63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673" h="635525">
                <a:moveTo>
                  <a:pt x="0" y="70933"/>
                </a:moveTo>
                <a:cubicBezTo>
                  <a:pt x="406400" y="-204234"/>
                  <a:pt x="831273" y="429228"/>
                  <a:pt x="1237673" y="154061"/>
                </a:cubicBezTo>
                <a:cubicBezTo>
                  <a:pt x="1237673" y="319161"/>
                  <a:pt x="1219200" y="401133"/>
                  <a:pt x="1219200" y="566233"/>
                </a:cubicBezTo>
                <a:cubicBezTo>
                  <a:pt x="812800" y="841400"/>
                  <a:pt x="406400" y="189466"/>
                  <a:pt x="0" y="464633"/>
                </a:cubicBezTo>
                <a:lnTo>
                  <a:pt x="0" y="70933"/>
                </a:lnTo>
                <a:close/>
              </a:path>
            </a:pathLst>
          </a:custGeom>
          <a:solidFill>
            <a:srgbClr val="F36FAE"/>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rgbClr val="C8ECF3"/>
                </a:solidFill>
                <a:latin typeface="Tw Cen MT Condensed" panose="020B0606020104020203" pitchFamily="34" charset="0"/>
                <a:cs typeface="Arial" panose="020B0604020202020204" pitchFamily="34" charset="0"/>
              </a:rPr>
              <a:t>NEXT</a:t>
            </a:r>
          </a:p>
        </p:txBody>
      </p:sp>
      <p:sp>
        <p:nvSpPr>
          <p:cNvPr id="6" name="Oval 5">
            <a:hlinkClick r:id="rId4" action="ppaction://hlinksldjump"/>
          </p:cNvPr>
          <p:cNvSpPr/>
          <p:nvPr/>
        </p:nvSpPr>
        <p:spPr>
          <a:xfrm>
            <a:off x="308438" y="244617"/>
            <a:ext cx="1169249" cy="1045286"/>
          </a:xfrm>
          <a:prstGeom prst="ellipse">
            <a:avLst/>
          </a:prstGeom>
          <a:pattFill prst="lgConfetti">
            <a:fgClr>
              <a:srgbClr val="F9E3E6"/>
            </a:fgClr>
            <a:bgClr>
              <a:schemeClr val="bg1"/>
            </a:bgClr>
          </a:pattFill>
          <a:ln w="38100">
            <a:solidFill>
              <a:srgbClr val="C8ECF6"/>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600" b="1" dirty="0">
                <a:solidFill>
                  <a:srgbClr val="2B5367"/>
                </a:solidFill>
                <a:latin typeface="Franklin Gothic Heavy" panose="020B0903020102020204" pitchFamily="34" charset="0"/>
                <a:ea typeface="Malgun Gothic" panose="020B0503020000020004" pitchFamily="34" charset="-127"/>
                <a:cs typeface="GENISO" panose="02000400000000000000" pitchFamily="2" charset="0"/>
              </a:rPr>
              <a:t>HOME</a:t>
            </a:r>
          </a:p>
        </p:txBody>
      </p:sp>
      <p:sp>
        <p:nvSpPr>
          <p:cNvPr id="7" name="Freeform: Shape 6"/>
          <p:cNvSpPr/>
          <p:nvPr/>
        </p:nvSpPr>
        <p:spPr>
          <a:xfrm rot="20181201">
            <a:off x="2563094" y="561644"/>
            <a:ext cx="401952" cy="982243"/>
          </a:xfrm>
          <a:custGeom>
            <a:avLst/>
            <a:gdLst>
              <a:gd name="connsiteX0" fmla="*/ 0 w 292694"/>
              <a:gd name="connsiteY0" fmla="*/ 379209 h 704720"/>
              <a:gd name="connsiteX1" fmla="*/ 292694 w 292694"/>
              <a:gd name="connsiteY1" fmla="*/ 379209 h 704720"/>
              <a:gd name="connsiteX2" fmla="*/ 146347 w 292694"/>
              <a:gd name="connsiteY2" fmla="*/ 704720 h 704720"/>
              <a:gd name="connsiteX3" fmla="*/ 146347 w 292694"/>
              <a:gd name="connsiteY3" fmla="*/ 0 h 704720"/>
              <a:gd name="connsiteX4" fmla="*/ 251036 w 292694"/>
              <a:gd name="connsiteY4" fmla="*/ 304720 h 704720"/>
              <a:gd name="connsiteX5" fmla="*/ 41658 w 292694"/>
              <a:gd name="connsiteY5" fmla="*/ 304720 h 704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2694" h="704720">
                <a:moveTo>
                  <a:pt x="0" y="379209"/>
                </a:moveTo>
                <a:lnTo>
                  <a:pt x="292694" y="379209"/>
                </a:lnTo>
                <a:lnTo>
                  <a:pt x="146347" y="704720"/>
                </a:lnTo>
                <a:close/>
                <a:moveTo>
                  <a:pt x="146347" y="0"/>
                </a:moveTo>
                <a:lnTo>
                  <a:pt x="251036" y="304720"/>
                </a:lnTo>
                <a:lnTo>
                  <a:pt x="41658" y="304720"/>
                </a:lnTo>
                <a:close/>
              </a:path>
            </a:pathLst>
          </a:custGeom>
          <a:pattFill prst="lgGrid">
            <a:fgClr>
              <a:srgbClr val="2B5367"/>
            </a:fgClr>
            <a:bgClr>
              <a:schemeClr val="bg1"/>
            </a:bgClr>
          </a:patt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etter Together Demo" pitchFamily="2" charset="0"/>
            </a:endParaRPr>
          </a:p>
        </p:txBody>
      </p:sp>
      <p:sp>
        <p:nvSpPr>
          <p:cNvPr id="16" name="Double Brace 15"/>
          <p:cNvSpPr/>
          <p:nvPr/>
        </p:nvSpPr>
        <p:spPr>
          <a:xfrm>
            <a:off x="3565236" y="1976581"/>
            <a:ext cx="5515869" cy="914400"/>
          </a:xfrm>
          <a:prstGeom prst="bracePair">
            <a:avLst/>
          </a:prstGeom>
          <a:ln w="28575">
            <a:solidFill>
              <a:srgbClr val="F49AAF"/>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 name="Freeform: Shape 18"/>
          <p:cNvSpPr/>
          <p:nvPr/>
        </p:nvSpPr>
        <p:spPr>
          <a:xfrm rot="20701935">
            <a:off x="9745597" y="761689"/>
            <a:ext cx="637791" cy="880095"/>
          </a:xfrm>
          <a:custGeom>
            <a:avLst/>
            <a:gdLst>
              <a:gd name="connsiteX0" fmla="*/ 1416369 w 1593723"/>
              <a:gd name="connsiteY0" fmla="*/ 1676215 h 1676215"/>
              <a:gd name="connsiteX1" fmla="*/ 1415571 w 1593723"/>
              <a:gd name="connsiteY1" fmla="*/ 1174205 h 1676215"/>
              <a:gd name="connsiteX2" fmla="*/ 951137 w 1593723"/>
              <a:gd name="connsiteY2" fmla="*/ 1172439 h 1676215"/>
              <a:gd name="connsiteX3" fmla="*/ 951148 w 1593723"/>
              <a:gd name="connsiteY3" fmla="*/ 1169691 h 1676215"/>
              <a:gd name="connsiteX4" fmla="*/ 943505 w 1593723"/>
              <a:gd name="connsiteY4" fmla="*/ 1169703 h 1676215"/>
              <a:gd name="connsiteX5" fmla="*/ 943259 w 1593723"/>
              <a:gd name="connsiteY5" fmla="*/ 1014865 h 1676215"/>
              <a:gd name="connsiteX6" fmla="*/ 951736 w 1593723"/>
              <a:gd name="connsiteY6" fmla="*/ 1014852 h 1676215"/>
              <a:gd name="connsiteX7" fmla="*/ 953087 w 1593723"/>
              <a:gd name="connsiteY7" fmla="*/ 659769 h 1676215"/>
              <a:gd name="connsiteX8" fmla="*/ 473815 w 1593723"/>
              <a:gd name="connsiteY8" fmla="*/ 659769 h 1676215"/>
              <a:gd name="connsiteX9" fmla="*/ 473815 w 1593723"/>
              <a:gd name="connsiteY9" fmla="*/ 658592 h 1676215"/>
              <a:gd name="connsiteX10" fmla="*/ 473103 w 1593723"/>
              <a:gd name="connsiteY10" fmla="*/ 658594 h 1676215"/>
              <a:gd name="connsiteX11" fmla="*/ 472303 w 1593723"/>
              <a:gd name="connsiteY11" fmla="*/ 155108 h 1676215"/>
              <a:gd name="connsiteX12" fmla="*/ 246 w 1593723"/>
              <a:gd name="connsiteY12" fmla="*/ 155858 h 1676215"/>
              <a:gd name="connsiteX13" fmla="*/ 0 w 1593723"/>
              <a:gd name="connsiteY13" fmla="*/ 1021 h 1676215"/>
              <a:gd name="connsiteX14" fmla="*/ 642001 w 1593723"/>
              <a:gd name="connsiteY14" fmla="*/ 0 h 1676215"/>
              <a:gd name="connsiteX15" fmla="*/ 642003 w 1593723"/>
              <a:gd name="connsiteY15" fmla="*/ 1445 h 1676215"/>
              <a:gd name="connsiteX16" fmla="*/ 643759 w 1593723"/>
              <a:gd name="connsiteY16" fmla="*/ 1445 h 1676215"/>
              <a:gd name="connsiteX17" fmla="*/ 643759 w 1593723"/>
              <a:gd name="connsiteY17" fmla="*/ 504931 h 1676215"/>
              <a:gd name="connsiteX18" fmla="*/ 1115817 w 1593723"/>
              <a:gd name="connsiteY18" fmla="*/ 504931 h 1676215"/>
              <a:gd name="connsiteX19" fmla="*/ 1115817 w 1593723"/>
              <a:gd name="connsiteY19" fmla="*/ 510959 h 1676215"/>
              <a:gd name="connsiteX20" fmla="*/ 1123598 w 1593723"/>
              <a:gd name="connsiteY20" fmla="*/ 510989 h 1676215"/>
              <a:gd name="connsiteX21" fmla="*/ 1121683 w 1593723"/>
              <a:gd name="connsiteY21" fmla="*/ 1014582 h 1676215"/>
              <a:gd name="connsiteX22" fmla="*/ 1585260 w 1593723"/>
              <a:gd name="connsiteY22" fmla="*/ 1013845 h 1676215"/>
              <a:gd name="connsiteX23" fmla="*/ 1585270 w 1593723"/>
              <a:gd name="connsiteY23" fmla="*/ 1020011 h 1676215"/>
              <a:gd name="connsiteX24" fmla="*/ 1593723 w 1593723"/>
              <a:gd name="connsiteY24" fmla="*/ 1020043 h 1676215"/>
              <a:gd name="connsiteX25" fmla="*/ 1593135 w 1593723"/>
              <a:gd name="connsiteY25" fmla="*/ 1174880 h 1676215"/>
              <a:gd name="connsiteX26" fmla="*/ 1585516 w 1593723"/>
              <a:gd name="connsiteY26" fmla="*/ 1174851 h 1676215"/>
              <a:gd name="connsiteX27" fmla="*/ 1586312 w 1593723"/>
              <a:gd name="connsiteY27" fmla="*/ 1675945 h 1676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593723" h="1676215">
                <a:moveTo>
                  <a:pt x="1416369" y="1676215"/>
                </a:moveTo>
                <a:lnTo>
                  <a:pt x="1415571" y="1174205"/>
                </a:lnTo>
                <a:lnTo>
                  <a:pt x="951137" y="1172439"/>
                </a:lnTo>
                <a:lnTo>
                  <a:pt x="951148" y="1169691"/>
                </a:lnTo>
                <a:lnTo>
                  <a:pt x="943505" y="1169703"/>
                </a:lnTo>
                <a:lnTo>
                  <a:pt x="943259" y="1014865"/>
                </a:lnTo>
                <a:lnTo>
                  <a:pt x="951736" y="1014852"/>
                </a:lnTo>
                <a:lnTo>
                  <a:pt x="953087" y="659769"/>
                </a:lnTo>
                <a:lnTo>
                  <a:pt x="473815" y="659769"/>
                </a:lnTo>
                <a:lnTo>
                  <a:pt x="473815" y="658592"/>
                </a:lnTo>
                <a:lnTo>
                  <a:pt x="473103" y="658594"/>
                </a:lnTo>
                <a:lnTo>
                  <a:pt x="472303" y="155108"/>
                </a:lnTo>
                <a:lnTo>
                  <a:pt x="246" y="155858"/>
                </a:lnTo>
                <a:lnTo>
                  <a:pt x="0" y="1021"/>
                </a:lnTo>
                <a:lnTo>
                  <a:pt x="642001" y="0"/>
                </a:lnTo>
                <a:lnTo>
                  <a:pt x="642003" y="1445"/>
                </a:lnTo>
                <a:lnTo>
                  <a:pt x="643759" y="1445"/>
                </a:lnTo>
                <a:lnTo>
                  <a:pt x="643759" y="504931"/>
                </a:lnTo>
                <a:lnTo>
                  <a:pt x="1115817" y="504931"/>
                </a:lnTo>
                <a:lnTo>
                  <a:pt x="1115817" y="510959"/>
                </a:lnTo>
                <a:lnTo>
                  <a:pt x="1123598" y="510989"/>
                </a:lnTo>
                <a:lnTo>
                  <a:pt x="1121683" y="1014582"/>
                </a:lnTo>
                <a:lnTo>
                  <a:pt x="1585260" y="1013845"/>
                </a:lnTo>
                <a:lnTo>
                  <a:pt x="1585270" y="1020011"/>
                </a:lnTo>
                <a:lnTo>
                  <a:pt x="1593723" y="1020043"/>
                </a:lnTo>
                <a:lnTo>
                  <a:pt x="1593135" y="1174880"/>
                </a:lnTo>
                <a:lnTo>
                  <a:pt x="1585516" y="1174851"/>
                </a:lnTo>
                <a:lnTo>
                  <a:pt x="1586312" y="1675945"/>
                </a:lnTo>
                <a:close/>
              </a:path>
            </a:pathLst>
          </a:custGeom>
          <a:pattFill prst="dkVert">
            <a:fgClr>
              <a:srgbClr val="F9E3E6"/>
            </a:fgClr>
            <a:bgClr>
              <a:schemeClr val="bg1"/>
            </a:bgClr>
          </a:patt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Shape 19"/>
          <p:cNvSpPr/>
          <p:nvPr/>
        </p:nvSpPr>
        <p:spPr>
          <a:xfrm rot="5400000">
            <a:off x="9620907" y="3888199"/>
            <a:ext cx="637791" cy="880095"/>
          </a:xfrm>
          <a:custGeom>
            <a:avLst/>
            <a:gdLst>
              <a:gd name="connsiteX0" fmla="*/ 1416369 w 1593723"/>
              <a:gd name="connsiteY0" fmla="*/ 1676215 h 1676215"/>
              <a:gd name="connsiteX1" fmla="*/ 1415571 w 1593723"/>
              <a:gd name="connsiteY1" fmla="*/ 1174205 h 1676215"/>
              <a:gd name="connsiteX2" fmla="*/ 951137 w 1593723"/>
              <a:gd name="connsiteY2" fmla="*/ 1172439 h 1676215"/>
              <a:gd name="connsiteX3" fmla="*/ 951148 w 1593723"/>
              <a:gd name="connsiteY3" fmla="*/ 1169691 h 1676215"/>
              <a:gd name="connsiteX4" fmla="*/ 943505 w 1593723"/>
              <a:gd name="connsiteY4" fmla="*/ 1169703 h 1676215"/>
              <a:gd name="connsiteX5" fmla="*/ 943259 w 1593723"/>
              <a:gd name="connsiteY5" fmla="*/ 1014865 h 1676215"/>
              <a:gd name="connsiteX6" fmla="*/ 951736 w 1593723"/>
              <a:gd name="connsiteY6" fmla="*/ 1014852 h 1676215"/>
              <a:gd name="connsiteX7" fmla="*/ 953087 w 1593723"/>
              <a:gd name="connsiteY7" fmla="*/ 659769 h 1676215"/>
              <a:gd name="connsiteX8" fmla="*/ 473815 w 1593723"/>
              <a:gd name="connsiteY8" fmla="*/ 659769 h 1676215"/>
              <a:gd name="connsiteX9" fmla="*/ 473815 w 1593723"/>
              <a:gd name="connsiteY9" fmla="*/ 658592 h 1676215"/>
              <a:gd name="connsiteX10" fmla="*/ 473103 w 1593723"/>
              <a:gd name="connsiteY10" fmla="*/ 658594 h 1676215"/>
              <a:gd name="connsiteX11" fmla="*/ 472303 w 1593723"/>
              <a:gd name="connsiteY11" fmla="*/ 155108 h 1676215"/>
              <a:gd name="connsiteX12" fmla="*/ 246 w 1593723"/>
              <a:gd name="connsiteY12" fmla="*/ 155858 h 1676215"/>
              <a:gd name="connsiteX13" fmla="*/ 0 w 1593723"/>
              <a:gd name="connsiteY13" fmla="*/ 1021 h 1676215"/>
              <a:gd name="connsiteX14" fmla="*/ 642001 w 1593723"/>
              <a:gd name="connsiteY14" fmla="*/ 0 h 1676215"/>
              <a:gd name="connsiteX15" fmla="*/ 642003 w 1593723"/>
              <a:gd name="connsiteY15" fmla="*/ 1445 h 1676215"/>
              <a:gd name="connsiteX16" fmla="*/ 643759 w 1593723"/>
              <a:gd name="connsiteY16" fmla="*/ 1445 h 1676215"/>
              <a:gd name="connsiteX17" fmla="*/ 643759 w 1593723"/>
              <a:gd name="connsiteY17" fmla="*/ 504931 h 1676215"/>
              <a:gd name="connsiteX18" fmla="*/ 1115817 w 1593723"/>
              <a:gd name="connsiteY18" fmla="*/ 504931 h 1676215"/>
              <a:gd name="connsiteX19" fmla="*/ 1115817 w 1593723"/>
              <a:gd name="connsiteY19" fmla="*/ 510959 h 1676215"/>
              <a:gd name="connsiteX20" fmla="*/ 1123598 w 1593723"/>
              <a:gd name="connsiteY20" fmla="*/ 510989 h 1676215"/>
              <a:gd name="connsiteX21" fmla="*/ 1121683 w 1593723"/>
              <a:gd name="connsiteY21" fmla="*/ 1014582 h 1676215"/>
              <a:gd name="connsiteX22" fmla="*/ 1585260 w 1593723"/>
              <a:gd name="connsiteY22" fmla="*/ 1013845 h 1676215"/>
              <a:gd name="connsiteX23" fmla="*/ 1585270 w 1593723"/>
              <a:gd name="connsiteY23" fmla="*/ 1020011 h 1676215"/>
              <a:gd name="connsiteX24" fmla="*/ 1593723 w 1593723"/>
              <a:gd name="connsiteY24" fmla="*/ 1020043 h 1676215"/>
              <a:gd name="connsiteX25" fmla="*/ 1593135 w 1593723"/>
              <a:gd name="connsiteY25" fmla="*/ 1174880 h 1676215"/>
              <a:gd name="connsiteX26" fmla="*/ 1585516 w 1593723"/>
              <a:gd name="connsiteY26" fmla="*/ 1174851 h 1676215"/>
              <a:gd name="connsiteX27" fmla="*/ 1586312 w 1593723"/>
              <a:gd name="connsiteY27" fmla="*/ 1675945 h 1676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593723" h="1676215">
                <a:moveTo>
                  <a:pt x="1416369" y="1676215"/>
                </a:moveTo>
                <a:lnTo>
                  <a:pt x="1415571" y="1174205"/>
                </a:lnTo>
                <a:lnTo>
                  <a:pt x="951137" y="1172439"/>
                </a:lnTo>
                <a:lnTo>
                  <a:pt x="951148" y="1169691"/>
                </a:lnTo>
                <a:lnTo>
                  <a:pt x="943505" y="1169703"/>
                </a:lnTo>
                <a:lnTo>
                  <a:pt x="943259" y="1014865"/>
                </a:lnTo>
                <a:lnTo>
                  <a:pt x="951736" y="1014852"/>
                </a:lnTo>
                <a:lnTo>
                  <a:pt x="953087" y="659769"/>
                </a:lnTo>
                <a:lnTo>
                  <a:pt x="473815" y="659769"/>
                </a:lnTo>
                <a:lnTo>
                  <a:pt x="473815" y="658592"/>
                </a:lnTo>
                <a:lnTo>
                  <a:pt x="473103" y="658594"/>
                </a:lnTo>
                <a:lnTo>
                  <a:pt x="472303" y="155108"/>
                </a:lnTo>
                <a:lnTo>
                  <a:pt x="246" y="155858"/>
                </a:lnTo>
                <a:lnTo>
                  <a:pt x="0" y="1021"/>
                </a:lnTo>
                <a:lnTo>
                  <a:pt x="642001" y="0"/>
                </a:lnTo>
                <a:lnTo>
                  <a:pt x="642003" y="1445"/>
                </a:lnTo>
                <a:lnTo>
                  <a:pt x="643759" y="1445"/>
                </a:lnTo>
                <a:lnTo>
                  <a:pt x="643759" y="504931"/>
                </a:lnTo>
                <a:lnTo>
                  <a:pt x="1115817" y="504931"/>
                </a:lnTo>
                <a:lnTo>
                  <a:pt x="1115817" y="510959"/>
                </a:lnTo>
                <a:lnTo>
                  <a:pt x="1123598" y="510989"/>
                </a:lnTo>
                <a:lnTo>
                  <a:pt x="1121683" y="1014582"/>
                </a:lnTo>
                <a:lnTo>
                  <a:pt x="1585260" y="1013845"/>
                </a:lnTo>
                <a:lnTo>
                  <a:pt x="1585270" y="1020011"/>
                </a:lnTo>
                <a:lnTo>
                  <a:pt x="1593723" y="1020043"/>
                </a:lnTo>
                <a:lnTo>
                  <a:pt x="1593135" y="1174880"/>
                </a:lnTo>
                <a:lnTo>
                  <a:pt x="1585516" y="1174851"/>
                </a:lnTo>
                <a:lnTo>
                  <a:pt x="1586312" y="1675945"/>
                </a:lnTo>
                <a:close/>
              </a:path>
            </a:pathLst>
          </a:custGeom>
          <a:pattFill prst="dkVert">
            <a:fgClr>
              <a:srgbClr val="F9E3E6"/>
            </a:fgClr>
            <a:bgClr>
              <a:schemeClr val="bg1"/>
            </a:bgClr>
          </a:patt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Shape 20"/>
          <p:cNvSpPr/>
          <p:nvPr/>
        </p:nvSpPr>
        <p:spPr>
          <a:xfrm rot="9571140">
            <a:off x="2445174" y="3888199"/>
            <a:ext cx="637791" cy="880095"/>
          </a:xfrm>
          <a:custGeom>
            <a:avLst/>
            <a:gdLst>
              <a:gd name="connsiteX0" fmla="*/ 1416369 w 1593723"/>
              <a:gd name="connsiteY0" fmla="*/ 1676215 h 1676215"/>
              <a:gd name="connsiteX1" fmla="*/ 1415571 w 1593723"/>
              <a:gd name="connsiteY1" fmla="*/ 1174205 h 1676215"/>
              <a:gd name="connsiteX2" fmla="*/ 951137 w 1593723"/>
              <a:gd name="connsiteY2" fmla="*/ 1172439 h 1676215"/>
              <a:gd name="connsiteX3" fmla="*/ 951148 w 1593723"/>
              <a:gd name="connsiteY3" fmla="*/ 1169691 h 1676215"/>
              <a:gd name="connsiteX4" fmla="*/ 943505 w 1593723"/>
              <a:gd name="connsiteY4" fmla="*/ 1169703 h 1676215"/>
              <a:gd name="connsiteX5" fmla="*/ 943259 w 1593723"/>
              <a:gd name="connsiteY5" fmla="*/ 1014865 h 1676215"/>
              <a:gd name="connsiteX6" fmla="*/ 951736 w 1593723"/>
              <a:gd name="connsiteY6" fmla="*/ 1014852 h 1676215"/>
              <a:gd name="connsiteX7" fmla="*/ 953087 w 1593723"/>
              <a:gd name="connsiteY7" fmla="*/ 659769 h 1676215"/>
              <a:gd name="connsiteX8" fmla="*/ 473815 w 1593723"/>
              <a:gd name="connsiteY8" fmla="*/ 659769 h 1676215"/>
              <a:gd name="connsiteX9" fmla="*/ 473815 w 1593723"/>
              <a:gd name="connsiteY9" fmla="*/ 658592 h 1676215"/>
              <a:gd name="connsiteX10" fmla="*/ 473103 w 1593723"/>
              <a:gd name="connsiteY10" fmla="*/ 658594 h 1676215"/>
              <a:gd name="connsiteX11" fmla="*/ 472303 w 1593723"/>
              <a:gd name="connsiteY11" fmla="*/ 155108 h 1676215"/>
              <a:gd name="connsiteX12" fmla="*/ 246 w 1593723"/>
              <a:gd name="connsiteY12" fmla="*/ 155858 h 1676215"/>
              <a:gd name="connsiteX13" fmla="*/ 0 w 1593723"/>
              <a:gd name="connsiteY13" fmla="*/ 1021 h 1676215"/>
              <a:gd name="connsiteX14" fmla="*/ 642001 w 1593723"/>
              <a:gd name="connsiteY14" fmla="*/ 0 h 1676215"/>
              <a:gd name="connsiteX15" fmla="*/ 642003 w 1593723"/>
              <a:gd name="connsiteY15" fmla="*/ 1445 h 1676215"/>
              <a:gd name="connsiteX16" fmla="*/ 643759 w 1593723"/>
              <a:gd name="connsiteY16" fmla="*/ 1445 h 1676215"/>
              <a:gd name="connsiteX17" fmla="*/ 643759 w 1593723"/>
              <a:gd name="connsiteY17" fmla="*/ 504931 h 1676215"/>
              <a:gd name="connsiteX18" fmla="*/ 1115817 w 1593723"/>
              <a:gd name="connsiteY18" fmla="*/ 504931 h 1676215"/>
              <a:gd name="connsiteX19" fmla="*/ 1115817 w 1593723"/>
              <a:gd name="connsiteY19" fmla="*/ 510959 h 1676215"/>
              <a:gd name="connsiteX20" fmla="*/ 1123598 w 1593723"/>
              <a:gd name="connsiteY20" fmla="*/ 510989 h 1676215"/>
              <a:gd name="connsiteX21" fmla="*/ 1121683 w 1593723"/>
              <a:gd name="connsiteY21" fmla="*/ 1014582 h 1676215"/>
              <a:gd name="connsiteX22" fmla="*/ 1585260 w 1593723"/>
              <a:gd name="connsiteY22" fmla="*/ 1013845 h 1676215"/>
              <a:gd name="connsiteX23" fmla="*/ 1585270 w 1593723"/>
              <a:gd name="connsiteY23" fmla="*/ 1020011 h 1676215"/>
              <a:gd name="connsiteX24" fmla="*/ 1593723 w 1593723"/>
              <a:gd name="connsiteY24" fmla="*/ 1020043 h 1676215"/>
              <a:gd name="connsiteX25" fmla="*/ 1593135 w 1593723"/>
              <a:gd name="connsiteY25" fmla="*/ 1174880 h 1676215"/>
              <a:gd name="connsiteX26" fmla="*/ 1585516 w 1593723"/>
              <a:gd name="connsiteY26" fmla="*/ 1174851 h 1676215"/>
              <a:gd name="connsiteX27" fmla="*/ 1586312 w 1593723"/>
              <a:gd name="connsiteY27" fmla="*/ 1675945 h 1676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593723" h="1676215">
                <a:moveTo>
                  <a:pt x="1416369" y="1676215"/>
                </a:moveTo>
                <a:lnTo>
                  <a:pt x="1415571" y="1174205"/>
                </a:lnTo>
                <a:lnTo>
                  <a:pt x="951137" y="1172439"/>
                </a:lnTo>
                <a:lnTo>
                  <a:pt x="951148" y="1169691"/>
                </a:lnTo>
                <a:lnTo>
                  <a:pt x="943505" y="1169703"/>
                </a:lnTo>
                <a:lnTo>
                  <a:pt x="943259" y="1014865"/>
                </a:lnTo>
                <a:lnTo>
                  <a:pt x="951736" y="1014852"/>
                </a:lnTo>
                <a:lnTo>
                  <a:pt x="953087" y="659769"/>
                </a:lnTo>
                <a:lnTo>
                  <a:pt x="473815" y="659769"/>
                </a:lnTo>
                <a:lnTo>
                  <a:pt x="473815" y="658592"/>
                </a:lnTo>
                <a:lnTo>
                  <a:pt x="473103" y="658594"/>
                </a:lnTo>
                <a:lnTo>
                  <a:pt x="472303" y="155108"/>
                </a:lnTo>
                <a:lnTo>
                  <a:pt x="246" y="155858"/>
                </a:lnTo>
                <a:lnTo>
                  <a:pt x="0" y="1021"/>
                </a:lnTo>
                <a:lnTo>
                  <a:pt x="642001" y="0"/>
                </a:lnTo>
                <a:lnTo>
                  <a:pt x="642003" y="1445"/>
                </a:lnTo>
                <a:lnTo>
                  <a:pt x="643759" y="1445"/>
                </a:lnTo>
                <a:lnTo>
                  <a:pt x="643759" y="504931"/>
                </a:lnTo>
                <a:lnTo>
                  <a:pt x="1115817" y="504931"/>
                </a:lnTo>
                <a:lnTo>
                  <a:pt x="1115817" y="510959"/>
                </a:lnTo>
                <a:lnTo>
                  <a:pt x="1123598" y="510989"/>
                </a:lnTo>
                <a:lnTo>
                  <a:pt x="1121683" y="1014582"/>
                </a:lnTo>
                <a:lnTo>
                  <a:pt x="1585260" y="1013845"/>
                </a:lnTo>
                <a:lnTo>
                  <a:pt x="1585270" y="1020011"/>
                </a:lnTo>
                <a:lnTo>
                  <a:pt x="1593723" y="1020043"/>
                </a:lnTo>
                <a:lnTo>
                  <a:pt x="1593135" y="1174880"/>
                </a:lnTo>
                <a:lnTo>
                  <a:pt x="1585516" y="1174851"/>
                </a:lnTo>
                <a:lnTo>
                  <a:pt x="1586312" y="1675945"/>
                </a:lnTo>
                <a:close/>
              </a:path>
            </a:pathLst>
          </a:custGeom>
          <a:pattFill prst="dkVert">
            <a:fgClr>
              <a:srgbClr val="F9E3E6"/>
            </a:fgClr>
            <a:bgClr>
              <a:schemeClr val="bg1"/>
            </a:bgClr>
          </a:patt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928681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pattFill prst="dotGrid">
          <a:fgClr>
            <a:schemeClr val="bg1">
              <a:lumMod val="85000"/>
            </a:schemeClr>
          </a:fgClr>
          <a:bgClr>
            <a:schemeClr val="bg1"/>
          </a:bgClr>
        </a:pattFill>
        <a:effectLst/>
      </p:bgPr>
    </p:bg>
    <p:spTree>
      <p:nvGrpSpPr>
        <p:cNvPr id="1" name=""/>
        <p:cNvGrpSpPr/>
        <p:nvPr/>
      </p:nvGrpSpPr>
      <p:grpSpPr>
        <a:xfrm>
          <a:off x="0" y="0"/>
          <a:ext cx="0" cy="0"/>
          <a:chOff x="0" y="0"/>
          <a:chExt cx="0" cy="0"/>
        </a:xfrm>
      </p:grpSpPr>
      <p:sp>
        <p:nvSpPr>
          <p:cNvPr id="11" name="Isosceles Triangle 10"/>
          <p:cNvSpPr/>
          <p:nvPr/>
        </p:nvSpPr>
        <p:spPr>
          <a:xfrm rot="17680721">
            <a:off x="1046947" y="-316074"/>
            <a:ext cx="1923570" cy="2510167"/>
          </a:xfrm>
          <a:prstGeom prst="triangle">
            <a:avLst/>
          </a:prstGeom>
          <a:pattFill prst="pct25">
            <a:fgClr>
              <a:srgbClr val="7DD2E3"/>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rot="14618554">
            <a:off x="1597760" y="-1331776"/>
            <a:ext cx="821945" cy="4914139"/>
          </a:xfrm>
          <a:prstGeom prst="rect">
            <a:avLst/>
          </a:prstGeom>
          <a:pattFill prst="pct5">
            <a:fgClr>
              <a:schemeClr val="tx1"/>
            </a:fgClr>
            <a:bgClr>
              <a:schemeClr val="bg1"/>
            </a:bgClr>
          </a:pattFill>
          <a:ln>
            <a:solidFill>
              <a:srgbClr val="F9E3E6"/>
            </a:solidFill>
          </a:ln>
        </p:spPr>
        <p:txBody>
          <a:bodyPr vert="vert" wrap="none" lIns="91440" tIns="45720" rIns="91440" bIns="45720">
            <a:normAutofit/>
          </a:bodyPr>
          <a:lstStyle/>
          <a:p>
            <a:pPr algn="ctr"/>
            <a:r>
              <a:rPr lang="en-US" sz="4000" b="1" cap="none" spc="0" dirty="0">
                <a:ln w="13462">
                  <a:solidFill>
                    <a:srgbClr val="D9D9D9"/>
                  </a:solidFill>
                  <a:prstDash val="solid"/>
                </a:ln>
                <a:solidFill>
                  <a:srgbClr val="F8BECC"/>
                </a:solidFill>
                <a:effectLst>
                  <a:outerShdw dist="38100" dir="2700000" algn="bl" rotWithShape="0">
                    <a:schemeClr val="accent5"/>
                  </a:outerShdw>
                </a:effectLst>
                <a:latin typeface="Aqua Grotesque" pitchFamily="2" charset="0"/>
              </a:rPr>
              <a:t> How it started </a:t>
            </a:r>
          </a:p>
        </p:txBody>
      </p:sp>
      <p:sp>
        <p:nvSpPr>
          <p:cNvPr id="6" name="Wave 3">
            <a:hlinkClick r:id="" action="ppaction://hlinkshowjump?jump=nextslide"/>
          </p:cNvPr>
          <p:cNvSpPr/>
          <p:nvPr/>
        </p:nvSpPr>
        <p:spPr>
          <a:xfrm>
            <a:off x="10978872" y="5933290"/>
            <a:ext cx="1089891" cy="635525"/>
          </a:xfrm>
          <a:custGeom>
            <a:avLst/>
            <a:gdLst>
              <a:gd name="connsiteX0" fmla="*/ 0 w 1219200"/>
              <a:gd name="connsiteY0" fmla="*/ 82550 h 660400"/>
              <a:gd name="connsiteX1" fmla="*/ 1219200 w 1219200"/>
              <a:gd name="connsiteY1" fmla="*/ 82550 h 660400"/>
              <a:gd name="connsiteX2" fmla="*/ 1219200 w 1219200"/>
              <a:gd name="connsiteY2" fmla="*/ 577850 h 660400"/>
              <a:gd name="connsiteX3" fmla="*/ 0 w 1219200"/>
              <a:gd name="connsiteY3" fmla="*/ 577850 h 660400"/>
              <a:gd name="connsiteX4" fmla="*/ 0 w 1219200"/>
              <a:gd name="connsiteY4" fmla="*/ 82550 h 660400"/>
              <a:gd name="connsiteX0" fmla="*/ 0 w 1237673"/>
              <a:gd name="connsiteY0" fmla="*/ 70933 h 645666"/>
              <a:gd name="connsiteX1" fmla="*/ 1237673 w 1237673"/>
              <a:gd name="connsiteY1" fmla="*/ 154061 h 645666"/>
              <a:gd name="connsiteX2" fmla="*/ 1219200 w 1237673"/>
              <a:gd name="connsiteY2" fmla="*/ 566233 h 645666"/>
              <a:gd name="connsiteX3" fmla="*/ 0 w 1237673"/>
              <a:gd name="connsiteY3" fmla="*/ 566233 h 645666"/>
              <a:gd name="connsiteX4" fmla="*/ 0 w 1237673"/>
              <a:gd name="connsiteY4" fmla="*/ 70933 h 645666"/>
              <a:gd name="connsiteX0" fmla="*/ 0 w 1237673"/>
              <a:gd name="connsiteY0" fmla="*/ 70933 h 635525"/>
              <a:gd name="connsiteX1" fmla="*/ 1237673 w 1237673"/>
              <a:gd name="connsiteY1" fmla="*/ 154061 h 635525"/>
              <a:gd name="connsiteX2" fmla="*/ 1219200 w 1237673"/>
              <a:gd name="connsiteY2" fmla="*/ 566233 h 635525"/>
              <a:gd name="connsiteX3" fmla="*/ 0 w 1237673"/>
              <a:gd name="connsiteY3" fmla="*/ 464633 h 635525"/>
              <a:gd name="connsiteX4" fmla="*/ 0 w 1237673"/>
              <a:gd name="connsiteY4" fmla="*/ 70933 h 63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673" h="635525">
                <a:moveTo>
                  <a:pt x="0" y="70933"/>
                </a:moveTo>
                <a:cubicBezTo>
                  <a:pt x="406400" y="-204234"/>
                  <a:pt x="831273" y="429228"/>
                  <a:pt x="1237673" y="154061"/>
                </a:cubicBezTo>
                <a:cubicBezTo>
                  <a:pt x="1237673" y="319161"/>
                  <a:pt x="1219200" y="401133"/>
                  <a:pt x="1219200" y="566233"/>
                </a:cubicBezTo>
                <a:cubicBezTo>
                  <a:pt x="812800" y="841400"/>
                  <a:pt x="406400" y="189466"/>
                  <a:pt x="0" y="464633"/>
                </a:cubicBezTo>
                <a:lnTo>
                  <a:pt x="0" y="70933"/>
                </a:lnTo>
                <a:close/>
              </a:path>
            </a:pathLst>
          </a:custGeom>
          <a:solidFill>
            <a:srgbClr val="F36FAE"/>
          </a:soli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C8ECF3"/>
                </a:solidFill>
                <a:effectLst/>
                <a:uLnTx/>
                <a:uFillTx/>
                <a:latin typeface="Tw Cen MT Condensed" panose="020B0606020104020203" pitchFamily="34" charset="0"/>
                <a:ea typeface="+mn-ea"/>
                <a:cs typeface="Arial" panose="020B0604020202020204" pitchFamily="34" charset="0"/>
              </a:rPr>
              <a:t>Next</a:t>
            </a:r>
          </a:p>
        </p:txBody>
      </p:sp>
      <p:sp>
        <p:nvSpPr>
          <p:cNvPr id="7" name="Wave 3">
            <a:hlinkClick r:id="" action="ppaction://hlinkshowjump?jump=previousslide"/>
          </p:cNvPr>
          <p:cNvSpPr/>
          <p:nvPr/>
        </p:nvSpPr>
        <p:spPr>
          <a:xfrm>
            <a:off x="113846" y="5943757"/>
            <a:ext cx="1089891" cy="635525"/>
          </a:xfrm>
          <a:custGeom>
            <a:avLst/>
            <a:gdLst>
              <a:gd name="connsiteX0" fmla="*/ 0 w 1219200"/>
              <a:gd name="connsiteY0" fmla="*/ 82550 h 660400"/>
              <a:gd name="connsiteX1" fmla="*/ 1219200 w 1219200"/>
              <a:gd name="connsiteY1" fmla="*/ 82550 h 660400"/>
              <a:gd name="connsiteX2" fmla="*/ 1219200 w 1219200"/>
              <a:gd name="connsiteY2" fmla="*/ 577850 h 660400"/>
              <a:gd name="connsiteX3" fmla="*/ 0 w 1219200"/>
              <a:gd name="connsiteY3" fmla="*/ 577850 h 660400"/>
              <a:gd name="connsiteX4" fmla="*/ 0 w 1219200"/>
              <a:gd name="connsiteY4" fmla="*/ 82550 h 660400"/>
              <a:gd name="connsiteX0" fmla="*/ 0 w 1237673"/>
              <a:gd name="connsiteY0" fmla="*/ 70933 h 645666"/>
              <a:gd name="connsiteX1" fmla="*/ 1237673 w 1237673"/>
              <a:gd name="connsiteY1" fmla="*/ 154061 h 645666"/>
              <a:gd name="connsiteX2" fmla="*/ 1219200 w 1237673"/>
              <a:gd name="connsiteY2" fmla="*/ 566233 h 645666"/>
              <a:gd name="connsiteX3" fmla="*/ 0 w 1237673"/>
              <a:gd name="connsiteY3" fmla="*/ 566233 h 645666"/>
              <a:gd name="connsiteX4" fmla="*/ 0 w 1237673"/>
              <a:gd name="connsiteY4" fmla="*/ 70933 h 645666"/>
              <a:gd name="connsiteX0" fmla="*/ 0 w 1237673"/>
              <a:gd name="connsiteY0" fmla="*/ 70933 h 635525"/>
              <a:gd name="connsiteX1" fmla="*/ 1237673 w 1237673"/>
              <a:gd name="connsiteY1" fmla="*/ 154061 h 635525"/>
              <a:gd name="connsiteX2" fmla="*/ 1219200 w 1237673"/>
              <a:gd name="connsiteY2" fmla="*/ 566233 h 635525"/>
              <a:gd name="connsiteX3" fmla="*/ 0 w 1237673"/>
              <a:gd name="connsiteY3" fmla="*/ 464633 h 635525"/>
              <a:gd name="connsiteX4" fmla="*/ 0 w 1237673"/>
              <a:gd name="connsiteY4" fmla="*/ 70933 h 63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673" h="635525">
                <a:moveTo>
                  <a:pt x="0" y="70933"/>
                </a:moveTo>
                <a:cubicBezTo>
                  <a:pt x="406400" y="-204234"/>
                  <a:pt x="831273" y="429228"/>
                  <a:pt x="1237673" y="154061"/>
                </a:cubicBezTo>
                <a:cubicBezTo>
                  <a:pt x="1237673" y="319161"/>
                  <a:pt x="1219200" y="401133"/>
                  <a:pt x="1219200" y="566233"/>
                </a:cubicBezTo>
                <a:cubicBezTo>
                  <a:pt x="812800" y="841400"/>
                  <a:pt x="406400" y="189466"/>
                  <a:pt x="0" y="464633"/>
                </a:cubicBezTo>
                <a:lnTo>
                  <a:pt x="0" y="70933"/>
                </a:lnTo>
                <a:close/>
              </a:path>
            </a:pathLst>
          </a:custGeom>
          <a:solidFill>
            <a:srgbClr val="F36FAE"/>
          </a:soli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C8ECF3"/>
                </a:solidFill>
                <a:effectLst/>
                <a:uLnTx/>
                <a:uFillTx/>
                <a:latin typeface="Tw Cen MT Condensed" panose="020B0606020104020203" pitchFamily="34" charset="0"/>
                <a:ea typeface="+mn-ea"/>
                <a:cs typeface="Arial" panose="020B0604020202020204" pitchFamily="34" charset="0"/>
              </a:rPr>
              <a:t>Previous</a:t>
            </a:r>
          </a:p>
        </p:txBody>
      </p:sp>
      <p:sp>
        <p:nvSpPr>
          <p:cNvPr id="8" name="Oval 7">
            <a:hlinkClick r:id="rId2" action="ppaction://hlinksldjump"/>
          </p:cNvPr>
          <p:cNvSpPr/>
          <p:nvPr/>
        </p:nvSpPr>
        <p:spPr>
          <a:xfrm>
            <a:off x="10978872" y="237319"/>
            <a:ext cx="998276" cy="798945"/>
          </a:xfrm>
          <a:prstGeom prst="ellipse">
            <a:avLst/>
          </a:prstGeom>
          <a:pattFill prst="ltHorz">
            <a:fgClr>
              <a:srgbClr val="99EEFA"/>
            </a:fgClr>
            <a:bgClr>
              <a:schemeClr val="bg1"/>
            </a:bgClr>
          </a:pattFill>
          <a:ln w="38100">
            <a:noFill/>
          </a:ln>
          <a:effectLst>
            <a:outerShdw blurRad="50800" dist="38100" dir="5400000" algn="t"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400" b="1" dirty="0">
                <a:solidFill>
                  <a:srgbClr val="F3AEA7"/>
                </a:solidFill>
                <a:latin typeface="Latha" panose="020B0604020202020204" pitchFamily="34" charset="0"/>
                <a:ea typeface="Tahoma" panose="020B0604030504040204" pitchFamily="34" charset="0"/>
                <a:cs typeface="Latha" panose="020B0604020202020204" pitchFamily="34" charset="0"/>
              </a:rPr>
              <a:t>TITLE</a:t>
            </a:r>
          </a:p>
        </p:txBody>
      </p:sp>
      <p:sp>
        <p:nvSpPr>
          <p:cNvPr id="9" name="Isosceles Triangle 8"/>
          <p:cNvSpPr/>
          <p:nvPr/>
        </p:nvSpPr>
        <p:spPr>
          <a:xfrm rot="20582391">
            <a:off x="3761050" y="385259"/>
            <a:ext cx="692977" cy="503064"/>
          </a:xfrm>
          <a:prstGeom prst="triangle">
            <a:avLst/>
          </a:prstGeom>
          <a:pattFill prst="dashHorz">
            <a:fgClr>
              <a:srgbClr val="99EEF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Isosceles Triangle 9"/>
          <p:cNvSpPr/>
          <p:nvPr/>
        </p:nvSpPr>
        <p:spPr>
          <a:xfrm>
            <a:off x="793688" y="1801874"/>
            <a:ext cx="836516" cy="724602"/>
          </a:xfrm>
          <a:prstGeom prst="triangle">
            <a:avLst/>
          </a:prstGeom>
          <a:pattFill prst="wdDnDiag">
            <a:fgClr>
              <a:srgbClr val="F49A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a:ext>
            </a:extLst>
          </a:blip>
          <a:srcRect/>
          <a:stretch/>
        </p:blipFill>
        <p:spPr>
          <a:xfrm>
            <a:off x="4512332" y="1125294"/>
            <a:ext cx="3019129" cy="4736716"/>
          </a:xfrm>
          <a:prstGeom prst="rect">
            <a:avLst/>
          </a:prstGeom>
          <a:solidFill>
            <a:srgbClr val="FFFFFF">
              <a:shade val="85000"/>
            </a:srgbClr>
          </a:solidFill>
          <a:ln w="88900" cap="sq">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4" name="Picture 13"/>
          <p:cNvPicPr>
            <a:picLocks noChangeAspect="1"/>
          </p:cNvPicPr>
          <p:nvPr/>
        </p:nvPicPr>
        <p:blipFill>
          <a:blip r:embed="rId5" cstate="screen">
            <a:extLst>
              <a:ext uri="{BEBA8EAE-BF5A-486C-A8C5-ECC9F3942E4B}">
                <a14:imgProps xmlns:a14="http://schemas.microsoft.com/office/drawing/2010/main">
                  <a14:imgLayer r:embed="rId6">
                    <a14:imgEffect>
                      <a14:brightnessContrast bright="20000" contrast="20000"/>
                    </a14:imgEffect>
                  </a14:imgLayer>
                </a14:imgProps>
              </a:ext>
              <a:ext uri="{28A0092B-C50C-407E-A947-70E740481C1C}">
                <a14:useLocalDpi xmlns:a14="http://schemas.microsoft.com/office/drawing/2010/main"/>
              </a:ext>
            </a:extLst>
          </a:blip>
          <a:stretch>
            <a:fillRect/>
          </a:stretch>
        </p:blipFill>
        <p:spPr>
          <a:xfrm>
            <a:off x="7983357" y="1125293"/>
            <a:ext cx="3158831" cy="4736717"/>
          </a:xfrm>
          <a:prstGeom prst="rect">
            <a:avLst/>
          </a:prstGeom>
          <a:solidFill>
            <a:srgbClr val="FFFFFF">
              <a:shade val="85000"/>
            </a:srgbClr>
          </a:solidFill>
          <a:ln w="88900" cap="sq">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6" name="TextBox 15"/>
          <p:cNvSpPr txBox="1"/>
          <p:nvPr/>
        </p:nvSpPr>
        <p:spPr>
          <a:xfrm>
            <a:off x="594995" y="3738840"/>
            <a:ext cx="3353062" cy="1200329"/>
          </a:xfrm>
          <a:prstGeom prst="rect">
            <a:avLst/>
          </a:prstGeom>
          <a:noFill/>
        </p:spPr>
        <p:txBody>
          <a:bodyPr wrap="square" rtlCol="0">
            <a:spAutoFit/>
          </a:bodyPr>
          <a:lstStyle/>
          <a:p>
            <a:pPr algn="ctr"/>
            <a:r>
              <a:rPr lang="en-US" dirty="0">
                <a:solidFill>
                  <a:srgbClr val="2B5367"/>
                </a:solidFill>
                <a:latin typeface="Georgia" panose="02040502050405020303" pitchFamily="18" charset="0"/>
              </a:rPr>
              <a:t>Journaling began as a way to unite my love of art and writing together.</a:t>
            </a:r>
          </a:p>
          <a:p>
            <a:endParaRPr lang="en-US" dirty="0">
              <a:latin typeface="Georgia" panose="02040502050405020303" pitchFamily="18" charset="0"/>
            </a:endParaRPr>
          </a:p>
        </p:txBody>
      </p:sp>
    </p:spTree>
    <p:extLst>
      <p:ext uri="{BB962C8B-B14F-4D97-AF65-F5344CB8AC3E}">
        <p14:creationId xmlns:p14="http://schemas.microsoft.com/office/powerpoint/2010/main" val="9979528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peelOff"/>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pattFill prst="pct20">
          <a:fgClr>
            <a:srgbClr val="7DD2E3"/>
          </a:fgClr>
          <a:bgClr>
            <a:schemeClr val="bg1"/>
          </a:bgClr>
        </a:patt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pattFill prst="lgGrid">
            <a:fgClr>
              <a:srgbClr val="7DD2E3"/>
            </a:fgClr>
            <a:bgClr>
              <a:schemeClr val="bg1"/>
            </a:bgClr>
          </a:pattFill>
        </p:spPr>
        <p:txBody>
          <a:bodyPr>
            <a:normAutofit/>
          </a:bodyPr>
          <a:lstStyle/>
          <a:p>
            <a:r>
              <a:rPr lang="en-US" sz="4000" b="1" dirty="0"/>
              <a:t>and it continued…</a:t>
            </a:r>
          </a:p>
        </p:txBody>
      </p:sp>
      <p:pic>
        <p:nvPicPr>
          <p:cNvPr id="12" name="Picture Placeholder 11"/>
          <p:cNvPicPr>
            <a:picLocks noGrp="1" noChangeAspect="1"/>
          </p:cNvPicPr>
          <p:nvPr>
            <p:ph type="pic" idx="1"/>
          </p:nvPr>
        </p:nvPicPr>
        <p:blipFill>
          <a:blip r:embed="rId2" cstate="screen">
            <a:extLst>
              <a:ext uri="{28A0092B-C50C-407E-A947-70E740481C1C}">
                <a14:useLocalDpi xmlns:a14="http://schemas.microsoft.com/office/drawing/2010/main"/>
              </a:ext>
            </a:extLst>
          </a:blip>
          <a:srcRect/>
          <a:stretch>
            <a:fillRect/>
          </a:stretch>
        </p:blipFill>
        <p:spPr>
          <a:xfrm>
            <a:off x="5270850" y="793788"/>
            <a:ext cx="6172200" cy="4873625"/>
          </a:xfrm>
          <a:prstGeom prst="rect">
            <a:avLst/>
          </a:prstGeom>
          <a:solidFill>
            <a:srgbClr val="FFFFFF">
              <a:shade val="85000"/>
            </a:srgbClr>
          </a:solidFill>
          <a:ln w="38100" cap="sq">
            <a:solidFill>
              <a:srgbClr val="FFFFFF"/>
            </a:solidFill>
            <a:miter lim="800000"/>
          </a:ln>
          <a:effectLst>
            <a:outerShdw blurRad="50800" dist="38100" dir="5400000" algn="t" rotWithShape="0">
              <a:prstClr val="black">
                <a:alpha val="40000"/>
              </a:prstClr>
            </a:outerShdw>
          </a:effectLst>
          <a:scene3d>
            <a:camera prst="orthographicFront"/>
            <a:lightRig rig="twoPt" dir="t">
              <a:rot lat="0" lon="0" rev="7200000"/>
            </a:lightRig>
          </a:scene3d>
          <a:sp3d>
            <a:bevelT w="25400" h="19050"/>
            <a:contourClr>
              <a:srgbClr val="FFFFFF"/>
            </a:contourClr>
          </a:sp3d>
        </p:spPr>
      </p:pic>
      <p:sp>
        <p:nvSpPr>
          <p:cNvPr id="6" name="Text Placeholder 5"/>
          <p:cNvSpPr>
            <a:spLocks noGrp="1"/>
          </p:cNvSpPr>
          <p:nvPr>
            <p:ph type="body" sz="half" idx="2"/>
          </p:nvPr>
        </p:nvSpPr>
        <p:spPr>
          <a:blipFill dpi="0" rotWithShape="1">
            <a:blip r:embed="rId3"/>
            <a:srcRect/>
            <a:stretch>
              <a:fillRect l="-4000" t="-12000" r="-4000" b="-4000"/>
            </a:stretch>
          </a:blipFill>
        </p:spPr>
        <p:txBody>
          <a:bodyPr/>
          <a:lstStyle/>
          <a:p>
            <a:pPr algn="ctr"/>
            <a:r>
              <a:rPr lang="en-US" dirty="0"/>
              <a:t>Throughout middle school , elementary school and even high school , I was always given the task to keep journals for English class. Once the assignment was completed I always seemed to continue using the journal and since then have amassed a large collection of notebooks . </a:t>
            </a:r>
          </a:p>
        </p:txBody>
      </p:sp>
      <p:sp>
        <p:nvSpPr>
          <p:cNvPr id="8" name="Rectangle: Diagonal Corners Snipped 4"/>
          <p:cNvSpPr/>
          <p:nvPr/>
        </p:nvSpPr>
        <p:spPr>
          <a:xfrm rot="8611857">
            <a:off x="4103570" y="5507642"/>
            <a:ext cx="1130100" cy="497416"/>
          </a:xfrm>
          <a:prstGeom prst="snip2DiagRect">
            <a:avLst/>
          </a:prstGeom>
          <a:pattFill prst="pct90">
            <a:fgClr>
              <a:sysClr val="windowText" lastClr="000000"/>
            </a:fgClr>
            <a:bgClr>
              <a:sysClr val="window" lastClr="FFFFFF"/>
            </a:bgClr>
          </a:pattFill>
          <a:ln w="12700" cap="flat" cmpd="sng" algn="ctr">
            <a:solidFill>
              <a:sysClr val="windowText" lastClr="000000">
                <a:shade val="50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 name="Wave 3">
            <a:hlinkClick r:id="" action="ppaction://hlinkshowjump?jump=nextslide"/>
          </p:cNvPr>
          <p:cNvSpPr/>
          <p:nvPr/>
        </p:nvSpPr>
        <p:spPr>
          <a:xfrm>
            <a:off x="10978872" y="5933290"/>
            <a:ext cx="1089891" cy="635525"/>
          </a:xfrm>
          <a:custGeom>
            <a:avLst/>
            <a:gdLst>
              <a:gd name="connsiteX0" fmla="*/ 0 w 1219200"/>
              <a:gd name="connsiteY0" fmla="*/ 82550 h 660400"/>
              <a:gd name="connsiteX1" fmla="*/ 1219200 w 1219200"/>
              <a:gd name="connsiteY1" fmla="*/ 82550 h 660400"/>
              <a:gd name="connsiteX2" fmla="*/ 1219200 w 1219200"/>
              <a:gd name="connsiteY2" fmla="*/ 577850 h 660400"/>
              <a:gd name="connsiteX3" fmla="*/ 0 w 1219200"/>
              <a:gd name="connsiteY3" fmla="*/ 577850 h 660400"/>
              <a:gd name="connsiteX4" fmla="*/ 0 w 1219200"/>
              <a:gd name="connsiteY4" fmla="*/ 82550 h 660400"/>
              <a:gd name="connsiteX0" fmla="*/ 0 w 1237673"/>
              <a:gd name="connsiteY0" fmla="*/ 70933 h 645666"/>
              <a:gd name="connsiteX1" fmla="*/ 1237673 w 1237673"/>
              <a:gd name="connsiteY1" fmla="*/ 154061 h 645666"/>
              <a:gd name="connsiteX2" fmla="*/ 1219200 w 1237673"/>
              <a:gd name="connsiteY2" fmla="*/ 566233 h 645666"/>
              <a:gd name="connsiteX3" fmla="*/ 0 w 1237673"/>
              <a:gd name="connsiteY3" fmla="*/ 566233 h 645666"/>
              <a:gd name="connsiteX4" fmla="*/ 0 w 1237673"/>
              <a:gd name="connsiteY4" fmla="*/ 70933 h 645666"/>
              <a:gd name="connsiteX0" fmla="*/ 0 w 1237673"/>
              <a:gd name="connsiteY0" fmla="*/ 70933 h 635525"/>
              <a:gd name="connsiteX1" fmla="*/ 1237673 w 1237673"/>
              <a:gd name="connsiteY1" fmla="*/ 154061 h 635525"/>
              <a:gd name="connsiteX2" fmla="*/ 1219200 w 1237673"/>
              <a:gd name="connsiteY2" fmla="*/ 566233 h 635525"/>
              <a:gd name="connsiteX3" fmla="*/ 0 w 1237673"/>
              <a:gd name="connsiteY3" fmla="*/ 464633 h 635525"/>
              <a:gd name="connsiteX4" fmla="*/ 0 w 1237673"/>
              <a:gd name="connsiteY4" fmla="*/ 70933 h 63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673" h="635525">
                <a:moveTo>
                  <a:pt x="0" y="70933"/>
                </a:moveTo>
                <a:cubicBezTo>
                  <a:pt x="406400" y="-204234"/>
                  <a:pt x="831273" y="429228"/>
                  <a:pt x="1237673" y="154061"/>
                </a:cubicBezTo>
                <a:cubicBezTo>
                  <a:pt x="1237673" y="319161"/>
                  <a:pt x="1219200" y="401133"/>
                  <a:pt x="1219200" y="566233"/>
                </a:cubicBezTo>
                <a:cubicBezTo>
                  <a:pt x="812800" y="841400"/>
                  <a:pt x="406400" y="189466"/>
                  <a:pt x="0" y="464633"/>
                </a:cubicBezTo>
                <a:lnTo>
                  <a:pt x="0" y="70933"/>
                </a:lnTo>
                <a:close/>
              </a:path>
            </a:pathLst>
          </a:custGeom>
          <a:solidFill>
            <a:srgbClr val="F36FAE"/>
          </a:soli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algn="ctr">
              <a:defRPr/>
            </a:pPr>
            <a:r>
              <a:rPr lang="en-US" b="1" kern="0" dirty="0">
                <a:solidFill>
                  <a:srgbClr val="C8ECF3"/>
                </a:solidFill>
                <a:latin typeface="Tw Cen MT Condensed" panose="020B0606020104020203" pitchFamily="34" charset="0"/>
                <a:cs typeface="Arial" panose="020B0604020202020204" pitchFamily="34" charset="0"/>
              </a:rPr>
              <a:t>Next</a:t>
            </a:r>
          </a:p>
        </p:txBody>
      </p:sp>
      <p:sp>
        <p:nvSpPr>
          <p:cNvPr id="10" name="Wave 3">
            <a:hlinkClick r:id="" action="ppaction://hlinkshowjump?jump=previousslide"/>
          </p:cNvPr>
          <p:cNvSpPr/>
          <p:nvPr/>
        </p:nvSpPr>
        <p:spPr>
          <a:xfrm>
            <a:off x="113846" y="5943757"/>
            <a:ext cx="1089891" cy="635525"/>
          </a:xfrm>
          <a:custGeom>
            <a:avLst/>
            <a:gdLst>
              <a:gd name="connsiteX0" fmla="*/ 0 w 1219200"/>
              <a:gd name="connsiteY0" fmla="*/ 82550 h 660400"/>
              <a:gd name="connsiteX1" fmla="*/ 1219200 w 1219200"/>
              <a:gd name="connsiteY1" fmla="*/ 82550 h 660400"/>
              <a:gd name="connsiteX2" fmla="*/ 1219200 w 1219200"/>
              <a:gd name="connsiteY2" fmla="*/ 577850 h 660400"/>
              <a:gd name="connsiteX3" fmla="*/ 0 w 1219200"/>
              <a:gd name="connsiteY3" fmla="*/ 577850 h 660400"/>
              <a:gd name="connsiteX4" fmla="*/ 0 w 1219200"/>
              <a:gd name="connsiteY4" fmla="*/ 82550 h 660400"/>
              <a:gd name="connsiteX0" fmla="*/ 0 w 1237673"/>
              <a:gd name="connsiteY0" fmla="*/ 70933 h 645666"/>
              <a:gd name="connsiteX1" fmla="*/ 1237673 w 1237673"/>
              <a:gd name="connsiteY1" fmla="*/ 154061 h 645666"/>
              <a:gd name="connsiteX2" fmla="*/ 1219200 w 1237673"/>
              <a:gd name="connsiteY2" fmla="*/ 566233 h 645666"/>
              <a:gd name="connsiteX3" fmla="*/ 0 w 1237673"/>
              <a:gd name="connsiteY3" fmla="*/ 566233 h 645666"/>
              <a:gd name="connsiteX4" fmla="*/ 0 w 1237673"/>
              <a:gd name="connsiteY4" fmla="*/ 70933 h 645666"/>
              <a:gd name="connsiteX0" fmla="*/ 0 w 1237673"/>
              <a:gd name="connsiteY0" fmla="*/ 70933 h 635525"/>
              <a:gd name="connsiteX1" fmla="*/ 1237673 w 1237673"/>
              <a:gd name="connsiteY1" fmla="*/ 154061 h 635525"/>
              <a:gd name="connsiteX2" fmla="*/ 1219200 w 1237673"/>
              <a:gd name="connsiteY2" fmla="*/ 566233 h 635525"/>
              <a:gd name="connsiteX3" fmla="*/ 0 w 1237673"/>
              <a:gd name="connsiteY3" fmla="*/ 464633 h 635525"/>
              <a:gd name="connsiteX4" fmla="*/ 0 w 1237673"/>
              <a:gd name="connsiteY4" fmla="*/ 70933 h 63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673" h="635525">
                <a:moveTo>
                  <a:pt x="0" y="70933"/>
                </a:moveTo>
                <a:cubicBezTo>
                  <a:pt x="406400" y="-204234"/>
                  <a:pt x="831273" y="429228"/>
                  <a:pt x="1237673" y="154061"/>
                </a:cubicBezTo>
                <a:cubicBezTo>
                  <a:pt x="1237673" y="319161"/>
                  <a:pt x="1219200" y="401133"/>
                  <a:pt x="1219200" y="566233"/>
                </a:cubicBezTo>
                <a:cubicBezTo>
                  <a:pt x="812800" y="841400"/>
                  <a:pt x="406400" y="189466"/>
                  <a:pt x="0" y="464633"/>
                </a:cubicBezTo>
                <a:lnTo>
                  <a:pt x="0" y="70933"/>
                </a:lnTo>
                <a:close/>
              </a:path>
            </a:pathLst>
          </a:custGeom>
          <a:solidFill>
            <a:srgbClr val="F36FAE"/>
          </a:soli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algn="ctr">
              <a:defRPr/>
            </a:pPr>
            <a:r>
              <a:rPr lang="en-US" b="1" kern="0" dirty="0">
                <a:solidFill>
                  <a:srgbClr val="C8ECF3"/>
                </a:solidFill>
                <a:latin typeface="Tw Cen MT Condensed" panose="020B0606020104020203" pitchFamily="34" charset="0"/>
                <a:cs typeface="Arial" panose="020B0604020202020204" pitchFamily="34" charset="0"/>
              </a:rPr>
              <a:t>Previous</a:t>
            </a:r>
          </a:p>
        </p:txBody>
      </p:sp>
      <p:sp>
        <p:nvSpPr>
          <p:cNvPr id="11" name="Oval 10">
            <a:hlinkClick r:id="rId4" action="ppaction://hlinksldjump"/>
          </p:cNvPr>
          <p:cNvSpPr/>
          <p:nvPr/>
        </p:nvSpPr>
        <p:spPr>
          <a:xfrm>
            <a:off x="10978872" y="237319"/>
            <a:ext cx="998276" cy="798945"/>
          </a:xfrm>
          <a:prstGeom prst="ellipse">
            <a:avLst/>
          </a:prstGeom>
          <a:pattFill prst="ltHorz">
            <a:fgClr>
              <a:srgbClr val="99EEFA"/>
            </a:fgClr>
            <a:bgClr>
              <a:sysClr val="window" lastClr="FFFFFF"/>
            </a:bgClr>
          </a:pattFill>
          <a:ln w="38100" cap="flat" cmpd="sng" algn="ctr">
            <a:noFill/>
            <a:prstDash val="solid"/>
            <a:miter lim="800000"/>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F3AEA7"/>
                </a:solidFill>
                <a:effectLst/>
                <a:uLnTx/>
                <a:uFillTx/>
                <a:latin typeface="Latha" panose="020B0604020202020204" pitchFamily="34" charset="0"/>
                <a:ea typeface="Tahoma" panose="020B0604030504040204" pitchFamily="34" charset="0"/>
                <a:cs typeface="Latha" panose="020B0604020202020204" pitchFamily="34" charset="0"/>
              </a:rPr>
              <a:t>TITLE</a:t>
            </a:r>
          </a:p>
        </p:txBody>
      </p:sp>
      <p:sp>
        <p:nvSpPr>
          <p:cNvPr id="13" name="Freeform: Shape 12"/>
          <p:cNvSpPr/>
          <p:nvPr/>
        </p:nvSpPr>
        <p:spPr>
          <a:xfrm rot="7783601">
            <a:off x="649696" y="3271723"/>
            <a:ext cx="1065814" cy="1302933"/>
          </a:xfrm>
          <a:custGeom>
            <a:avLst/>
            <a:gdLst>
              <a:gd name="connsiteX0" fmla="*/ 1416369 w 1593723"/>
              <a:gd name="connsiteY0" fmla="*/ 1676215 h 1676215"/>
              <a:gd name="connsiteX1" fmla="*/ 1415571 w 1593723"/>
              <a:gd name="connsiteY1" fmla="*/ 1174205 h 1676215"/>
              <a:gd name="connsiteX2" fmla="*/ 951137 w 1593723"/>
              <a:gd name="connsiteY2" fmla="*/ 1172439 h 1676215"/>
              <a:gd name="connsiteX3" fmla="*/ 951148 w 1593723"/>
              <a:gd name="connsiteY3" fmla="*/ 1169691 h 1676215"/>
              <a:gd name="connsiteX4" fmla="*/ 943505 w 1593723"/>
              <a:gd name="connsiteY4" fmla="*/ 1169703 h 1676215"/>
              <a:gd name="connsiteX5" fmla="*/ 943259 w 1593723"/>
              <a:gd name="connsiteY5" fmla="*/ 1014865 h 1676215"/>
              <a:gd name="connsiteX6" fmla="*/ 951736 w 1593723"/>
              <a:gd name="connsiteY6" fmla="*/ 1014852 h 1676215"/>
              <a:gd name="connsiteX7" fmla="*/ 953087 w 1593723"/>
              <a:gd name="connsiteY7" fmla="*/ 659769 h 1676215"/>
              <a:gd name="connsiteX8" fmla="*/ 473815 w 1593723"/>
              <a:gd name="connsiteY8" fmla="*/ 659769 h 1676215"/>
              <a:gd name="connsiteX9" fmla="*/ 473815 w 1593723"/>
              <a:gd name="connsiteY9" fmla="*/ 658592 h 1676215"/>
              <a:gd name="connsiteX10" fmla="*/ 473103 w 1593723"/>
              <a:gd name="connsiteY10" fmla="*/ 658594 h 1676215"/>
              <a:gd name="connsiteX11" fmla="*/ 472303 w 1593723"/>
              <a:gd name="connsiteY11" fmla="*/ 155108 h 1676215"/>
              <a:gd name="connsiteX12" fmla="*/ 246 w 1593723"/>
              <a:gd name="connsiteY12" fmla="*/ 155858 h 1676215"/>
              <a:gd name="connsiteX13" fmla="*/ 0 w 1593723"/>
              <a:gd name="connsiteY13" fmla="*/ 1021 h 1676215"/>
              <a:gd name="connsiteX14" fmla="*/ 642001 w 1593723"/>
              <a:gd name="connsiteY14" fmla="*/ 0 h 1676215"/>
              <a:gd name="connsiteX15" fmla="*/ 642003 w 1593723"/>
              <a:gd name="connsiteY15" fmla="*/ 1445 h 1676215"/>
              <a:gd name="connsiteX16" fmla="*/ 643759 w 1593723"/>
              <a:gd name="connsiteY16" fmla="*/ 1445 h 1676215"/>
              <a:gd name="connsiteX17" fmla="*/ 643759 w 1593723"/>
              <a:gd name="connsiteY17" fmla="*/ 504931 h 1676215"/>
              <a:gd name="connsiteX18" fmla="*/ 1115817 w 1593723"/>
              <a:gd name="connsiteY18" fmla="*/ 504931 h 1676215"/>
              <a:gd name="connsiteX19" fmla="*/ 1115817 w 1593723"/>
              <a:gd name="connsiteY19" fmla="*/ 510959 h 1676215"/>
              <a:gd name="connsiteX20" fmla="*/ 1123598 w 1593723"/>
              <a:gd name="connsiteY20" fmla="*/ 510989 h 1676215"/>
              <a:gd name="connsiteX21" fmla="*/ 1121683 w 1593723"/>
              <a:gd name="connsiteY21" fmla="*/ 1014582 h 1676215"/>
              <a:gd name="connsiteX22" fmla="*/ 1585260 w 1593723"/>
              <a:gd name="connsiteY22" fmla="*/ 1013845 h 1676215"/>
              <a:gd name="connsiteX23" fmla="*/ 1585270 w 1593723"/>
              <a:gd name="connsiteY23" fmla="*/ 1020011 h 1676215"/>
              <a:gd name="connsiteX24" fmla="*/ 1593723 w 1593723"/>
              <a:gd name="connsiteY24" fmla="*/ 1020043 h 1676215"/>
              <a:gd name="connsiteX25" fmla="*/ 1593135 w 1593723"/>
              <a:gd name="connsiteY25" fmla="*/ 1174880 h 1676215"/>
              <a:gd name="connsiteX26" fmla="*/ 1585516 w 1593723"/>
              <a:gd name="connsiteY26" fmla="*/ 1174851 h 1676215"/>
              <a:gd name="connsiteX27" fmla="*/ 1586312 w 1593723"/>
              <a:gd name="connsiteY27" fmla="*/ 1675945 h 1676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593723" h="1676215">
                <a:moveTo>
                  <a:pt x="1416369" y="1676215"/>
                </a:moveTo>
                <a:lnTo>
                  <a:pt x="1415571" y="1174205"/>
                </a:lnTo>
                <a:lnTo>
                  <a:pt x="951137" y="1172439"/>
                </a:lnTo>
                <a:lnTo>
                  <a:pt x="951148" y="1169691"/>
                </a:lnTo>
                <a:lnTo>
                  <a:pt x="943505" y="1169703"/>
                </a:lnTo>
                <a:lnTo>
                  <a:pt x="943259" y="1014865"/>
                </a:lnTo>
                <a:lnTo>
                  <a:pt x="951736" y="1014852"/>
                </a:lnTo>
                <a:lnTo>
                  <a:pt x="953087" y="659769"/>
                </a:lnTo>
                <a:lnTo>
                  <a:pt x="473815" y="659769"/>
                </a:lnTo>
                <a:lnTo>
                  <a:pt x="473815" y="658592"/>
                </a:lnTo>
                <a:lnTo>
                  <a:pt x="473103" y="658594"/>
                </a:lnTo>
                <a:lnTo>
                  <a:pt x="472303" y="155108"/>
                </a:lnTo>
                <a:lnTo>
                  <a:pt x="246" y="155858"/>
                </a:lnTo>
                <a:lnTo>
                  <a:pt x="0" y="1021"/>
                </a:lnTo>
                <a:lnTo>
                  <a:pt x="642001" y="0"/>
                </a:lnTo>
                <a:lnTo>
                  <a:pt x="642003" y="1445"/>
                </a:lnTo>
                <a:lnTo>
                  <a:pt x="643759" y="1445"/>
                </a:lnTo>
                <a:lnTo>
                  <a:pt x="643759" y="504931"/>
                </a:lnTo>
                <a:lnTo>
                  <a:pt x="1115817" y="504931"/>
                </a:lnTo>
                <a:lnTo>
                  <a:pt x="1115817" y="510959"/>
                </a:lnTo>
                <a:lnTo>
                  <a:pt x="1123598" y="510989"/>
                </a:lnTo>
                <a:lnTo>
                  <a:pt x="1121683" y="1014582"/>
                </a:lnTo>
                <a:lnTo>
                  <a:pt x="1585260" y="1013845"/>
                </a:lnTo>
                <a:lnTo>
                  <a:pt x="1585270" y="1020011"/>
                </a:lnTo>
                <a:lnTo>
                  <a:pt x="1593723" y="1020043"/>
                </a:lnTo>
                <a:lnTo>
                  <a:pt x="1593135" y="1174880"/>
                </a:lnTo>
                <a:lnTo>
                  <a:pt x="1585516" y="1174851"/>
                </a:lnTo>
                <a:lnTo>
                  <a:pt x="1586312" y="1675945"/>
                </a:lnTo>
                <a:close/>
              </a:path>
            </a:pathLst>
          </a:custGeom>
          <a:solidFill>
            <a:srgbClr val="D9D9D9"/>
          </a:soli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4" name="Oval 13"/>
          <p:cNvSpPr/>
          <p:nvPr/>
        </p:nvSpPr>
        <p:spPr>
          <a:xfrm>
            <a:off x="5571618" y="314899"/>
            <a:ext cx="799818" cy="601590"/>
          </a:xfrm>
          <a:prstGeom prst="ellipse">
            <a:avLst/>
          </a:prstGeom>
          <a:gradFill flip="none" rotWithShape="1">
            <a:gsLst>
              <a:gs pos="0">
                <a:srgbClr val="F49AAF">
                  <a:tint val="66000"/>
                  <a:satMod val="160000"/>
                </a:srgbClr>
              </a:gs>
              <a:gs pos="50000">
                <a:srgbClr val="F49AAF">
                  <a:tint val="44500"/>
                  <a:satMod val="160000"/>
                </a:srgbClr>
              </a:gs>
              <a:gs pos="100000">
                <a:srgbClr val="F49AAF">
                  <a:tint val="23500"/>
                  <a:satMod val="160000"/>
                </a:srgbClr>
              </a:gs>
            </a:gsLst>
            <a:path path="circle">
              <a:fillToRect l="50000" t="50000" r="50000" b="50000"/>
            </a:path>
            <a:tileRect/>
          </a:gra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5" name="Oval 14"/>
          <p:cNvSpPr/>
          <p:nvPr/>
        </p:nvSpPr>
        <p:spPr>
          <a:xfrm>
            <a:off x="5344388" y="582729"/>
            <a:ext cx="454460" cy="453535"/>
          </a:xfrm>
          <a:prstGeom prst="ellipse">
            <a:avLst/>
          </a:prstGeom>
          <a:solidFill>
            <a:sysClr val="window" lastClr="FFFFFF">
              <a:lumMod val="85000"/>
            </a:sysClr>
          </a:solidFill>
          <a:ln w="12700" cap="flat" cmpd="sng" algn="ctr">
            <a:noFill/>
            <a:prstDash val="solid"/>
            <a:miter lim="800000"/>
          </a:ln>
          <a:effectLst>
            <a:outerShdw blurRad="50800" dist="38100" dir="81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863610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pattFill prst="pct5">
          <a:fgClr>
            <a:srgbClr val="A58CC2"/>
          </a:fgClr>
          <a:bgClr>
            <a:schemeClr val="bg1"/>
          </a:bgClr>
        </a:patt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838200" y="5227582"/>
            <a:ext cx="10515600" cy="1325563"/>
          </a:xfrm>
          <a:solidFill>
            <a:srgbClr val="F49AAF">
              <a:alpha val="36000"/>
            </a:srgbClr>
          </a:solidFill>
        </p:spPr>
        <p:txBody>
          <a:bodyPr>
            <a:normAutofit/>
          </a:bodyPr>
          <a:lstStyle/>
          <a:p>
            <a:pPr algn="ctr"/>
            <a:r>
              <a:rPr lang="en-US" sz="1800" dirty="0">
                <a:latin typeface="Georgia" panose="02040502050405020303" pitchFamily="18" charset="0"/>
              </a:rPr>
              <a:t>My journals have served as way to chronicle my life and show how I’ve developed and it’s cool to see and look back and feel that sense of nostalgia . Pictures may say a thousand words but was fifteen to ten years ago . And it’s also a cool way to view how I’ve developed in certain whether it’s writing, lettering, or drawing. </a:t>
            </a:r>
          </a:p>
        </p:txBody>
      </p:sp>
      <p:sp>
        <p:nvSpPr>
          <p:cNvPr id="7" name="Right Triangle 6"/>
          <p:cNvSpPr/>
          <p:nvPr/>
        </p:nvSpPr>
        <p:spPr>
          <a:xfrm rot="5400000">
            <a:off x="75398" y="282486"/>
            <a:ext cx="4139292" cy="3894363"/>
          </a:xfrm>
          <a:prstGeom prst="rtTriangle">
            <a:avLst/>
          </a:prstGeom>
          <a:pattFill prst="lgGrid">
            <a:fgClr>
              <a:srgbClr val="A58CC2"/>
            </a:fgClr>
            <a:bgClr>
              <a:srgbClr val="2B5367"/>
            </a:bgClr>
          </a:patt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 name="Wave 3">
            <a:hlinkClick r:id="" action="ppaction://hlinkshowjump?jump=nextslide"/>
          </p:cNvPr>
          <p:cNvSpPr/>
          <p:nvPr/>
        </p:nvSpPr>
        <p:spPr>
          <a:xfrm>
            <a:off x="10978872" y="6061510"/>
            <a:ext cx="1089891" cy="635525"/>
          </a:xfrm>
          <a:custGeom>
            <a:avLst/>
            <a:gdLst>
              <a:gd name="connsiteX0" fmla="*/ 0 w 1219200"/>
              <a:gd name="connsiteY0" fmla="*/ 82550 h 660400"/>
              <a:gd name="connsiteX1" fmla="*/ 1219200 w 1219200"/>
              <a:gd name="connsiteY1" fmla="*/ 82550 h 660400"/>
              <a:gd name="connsiteX2" fmla="*/ 1219200 w 1219200"/>
              <a:gd name="connsiteY2" fmla="*/ 577850 h 660400"/>
              <a:gd name="connsiteX3" fmla="*/ 0 w 1219200"/>
              <a:gd name="connsiteY3" fmla="*/ 577850 h 660400"/>
              <a:gd name="connsiteX4" fmla="*/ 0 w 1219200"/>
              <a:gd name="connsiteY4" fmla="*/ 82550 h 660400"/>
              <a:gd name="connsiteX0" fmla="*/ 0 w 1237673"/>
              <a:gd name="connsiteY0" fmla="*/ 70933 h 645666"/>
              <a:gd name="connsiteX1" fmla="*/ 1237673 w 1237673"/>
              <a:gd name="connsiteY1" fmla="*/ 154061 h 645666"/>
              <a:gd name="connsiteX2" fmla="*/ 1219200 w 1237673"/>
              <a:gd name="connsiteY2" fmla="*/ 566233 h 645666"/>
              <a:gd name="connsiteX3" fmla="*/ 0 w 1237673"/>
              <a:gd name="connsiteY3" fmla="*/ 566233 h 645666"/>
              <a:gd name="connsiteX4" fmla="*/ 0 w 1237673"/>
              <a:gd name="connsiteY4" fmla="*/ 70933 h 645666"/>
              <a:gd name="connsiteX0" fmla="*/ 0 w 1237673"/>
              <a:gd name="connsiteY0" fmla="*/ 70933 h 635525"/>
              <a:gd name="connsiteX1" fmla="*/ 1237673 w 1237673"/>
              <a:gd name="connsiteY1" fmla="*/ 154061 h 635525"/>
              <a:gd name="connsiteX2" fmla="*/ 1219200 w 1237673"/>
              <a:gd name="connsiteY2" fmla="*/ 566233 h 635525"/>
              <a:gd name="connsiteX3" fmla="*/ 0 w 1237673"/>
              <a:gd name="connsiteY3" fmla="*/ 464633 h 635525"/>
              <a:gd name="connsiteX4" fmla="*/ 0 w 1237673"/>
              <a:gd name="connsiteY4" fmla="*/ 70933 h 63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673" h="635525">
                <a:moveTo>
                  <a:pt x="0" y="70933"/>
                </a:moveTo>
                <a:cubicBezTo>
                  <a:pt x="406400" y="-204234"/>
                  <a:pt x="831273" y="429228"/>
                  <a:pt x="1237673" y="154061"/>
                </a:cubicBezTo>
                <a:cubicBezTo>
                  <a:pt x="1237673" y="319161"/>
                  <a:pt x="1219200" y="401133"/>
                  <a:pt x="1219200" y="566233"/>
                </a:cubicBezTo>
                <a:cubicBezTo>
                  <a:pt x="812800" y="841400"/>
                  <a:pt x="406400" y="189466"/>
                  <a:pt x="0" y="464633"/>
                </a:cubicBezTo>
                <a:lnTo>
                  <a:pt x="0" y="70933"/>
                </a:lnTo>
                <a:close/>
              </a:path>
            </a:pathLst>
          </a:custGeom>
          <a:solidFill>
            <a:srgbClr val="F36FAE"/>
          </a:soli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algn="ctr">
              <a:defRPr/>
            </a:pPr>
            <a:r>
              <a:rPr lang="en-US" b="1" kern="0" dirty="0">
                <a:solidFill>
                  <a:srgbClr val="C8ECF3"/>
                </a:solidFill>
                <a:latin typeface="Tw Cen MT Condensed" panose="020B0606020104020203" pitchFamily="34" charset="0"/>
                <a:cs typeface="Arial" panose="020B0604020202020204" pitchFamily="34" charset="0"/>
              </a:rPr>
              <a:t>Next</a:t>
            </a:r>
          </a:p>
        </p:txBody>
      </p:sp>
      <p:sp>
        <p:nvSpPr>
          <p:cNvPr id="9" name="Wave 3">
            <a:hlinkClick r:id="" action="ppaction://hlinkshowjump?jump=previousslide"/>
          </p:cNvPr>
          <p:cNvSpPr/>
          <p:nvPr/>
        </p:nvSpPr>
        <p:spPr>
          <a:xfrm>
            <a:off x="113846" y="6071977"/>
            <a:ext cx="1089891" cy="635525"/>
          </a:xfrm>
          <a:custGeom>
            <a:avLst/>
            <a:gdLst>
              <a:gd name="connsiteX0" fmla="*/ 0 w 1219200"/>
              <a:gd name="connsiteY0" fmla="*/ 82550 h 660400"/>
              <a:gd name="connsiteX1" fmla="*/ 1219200 w 1219200"/>
              <a:gd name="connsiteY1" fmla="*/ 82550 h 660400"/>
              <a:gd name="connsiteX2" fmla="*/ 1219200 w 1219200"/>
              <a:gd name="connsiteY2" fmla="*/ 577850 h 660400"/>
              <a:gd name="connsiteX3" fmla="*/ 0 w 1219200"/>
              <a:gd name="connsiteY3" fmla="*/ 577850 h 660400"/>
              <a:gd name="connsiteX4" fmla="*/ 0 w 1219200"/>
              <a:gd name="connsiteY4" fmla="*/ 82550 h 660400"/>
              <a:gd name="connsiteX0" fmla="*/ 0 w 1237673"/>
              <a:gd name="connsiteY0" fmla="*/ 70933 h 645666"/>
              <a:gd name="connsiteX1" fmla="*/ 1237673 w 1237673"/>
              <a:gd name="connsiteY1" fmla="*/ 154061 h 645666"/>
              <a:gd name="connsiteX2" fmla="*/ 1219200 w 1237673"/>
              <a:gd name="connsiteY2" fmla="*/ 566233 h 645666"/>
              <a:gd name="connsiteX3" fmla="*/ 0 w 1237673"/>
              <a:gd name="connsiteY3" fmla="*/ 566233 h 645666"/>
              <a:gd name="connsiteX4" fmla="*/ 0 w 1237673"/>
              <a:gd name="connsiteY4" fmla="*/ 70933 h 645666"/>
              <a:gd name="connsiteX0" fmla="*/ 0 w 1237673"/>
              <a:gd name="connsiteY0" fmla="*/ 70933 h 635525"/>
              <a:gd name="connsiteX1" fmla="*/ 1237673 w 1237673"/>
              <a:gd name="connsiteY1" fmla="*/ 154061 h 635525"/>
              <a:gd name="connsiteX2" fmla="*/ 1219200 w 1237673"/>
              <a:gd name="connsiteY2" fmla="*/ 566233 h 635525"/>
              <a:gd name="connsiteX3" fmla="*/ 0 w 1237673"/>
              <a:gd name="connsiteY3" fmla="*/ 464633 h 635525"/>
              <a:gd name="connsiteX4" fmla="*/ 0 w 1237673"/>
              <a:gd name="connsiteY4" fmla="*/ 70933 h 63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673" h="635525">
                <a:moveTo>
                  <a:pt x="0" y="70933"/>
                </a:moveTo>
                <a:cubicBezTo>
                  <a:pt x="406400" y="-204234"/>
                  <a:pt x="831273" y="429228"/>
                  <a:pt x="1237673" y="154061"/>
                </a:cubicBezTo>
                <a:cubicBezTo>
                  <a:pt x="1237673" y="319161"/>
                  <a:pt x="1219200" y="401133"/>
                  <a:pt x="1219200" y="566233"/>
                </a:cubicBezTo>
                <a:cubicBezTo>
                  <a:pt x="812800" y="841400"/>
                  <a:pt x="406400" y="189466"/>
                  <a:pt x="0" y="464633"/>
                </a:cubicBezTo>
                <a:lnTo>
                  <a:pt x="0" y="70933"/>
                </a:lnTo>
                <a:close/>
              </a:path>
            </a:pathLst>
          </a:custGeom>
          <a:solidFill>
            <a:srgbClr val="F36FAE"/>
          </a:soli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algn="ctr">
              <a:defRPr/>
            </a:pPr>
            <a:r>
              <a:rPr lang="en-US" b="1" kern="0" dirty="0">
                <a:solidFill>
                  <a:srgbClr val="C8ECF3"/>
                </a:solidFill>
                <a:latin typeface="Tw Cen MT Condensed" panose="020B0606020104020203" pitchFamily="34" charset="0"/>
                <a:cs typeface="Arial" panose="020B0604020202020204" pitchFamily="34" charset="0"/>
              </a:rPr>
              <a:t>Previous</a:t>
            </a:r>
          </a:p>
        </p:txBody>
      </p:sp>
      <p:sp>
        <p:nvSpPr>
          <p:cNvPr id="11" name="Oval 10">
            <a:hlinkClick r:id="rId2" action="ppaction://hlinksldjump"/>
          </p:cNvPr>
          <p:cNvSpPr/>
          <p:nvPr/>
        </p:nvSpPr>
        <p:spPr>
          <a:xfrm>
            <a:off x="10978872" y="237319"/>
            <a:ext cx="998276" cy="798945"/>
          </a:xfrm>
          <a:prstGeom prst="ellipse">
            <a:avLst/>
          </a:prstGeom>
          <a:pattFill prst="ltHorz">
            <a:fgClr>
              <a:srgbClr val="99EEFA"/>
            </a:fgClr>
            <a:bgClr>
              <a:sysClr val="window" lastClr="FFFFFF"/>
            </a:bgClr>
          </a:pattFill>
          <a:ln w="38100" cap="flat" cmpd="sng" algn="ctr">
            <a:noFill/>
            <a:prstDash val="solid"/>
            <a:miter lim="800000"/>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F3AEA7"/>
                </a:solidFill>
                <a:effectLst/>
                <a:uLnTx/>
                <a:uFillTx/>
                <a:latin typeface="Latha" panose="020B0604020202020204" pitchFamily="34" charset="0"/>
                <a:ea typeface="Tahoma" panose="020B0604030504040204" pitchFamily="34" charset="0"/>
                <a:cs typeface="Latha" panose="020B0604020202020204" pitchFamily="34" charset="0"/>
              </a:rPr>
              <a:t>TITLE</a:t>
            </a:r>
          </a:p>
        </p:txBody>
      </p:sp>
      <p:pic>
        <p:nvPicPr>
          <p:cNvPr id="3" name="Content Placeholder 2"/>
          <p:cNvPicPr>
            <a:picLocks noGrp="1" noChangeAspect="1"/>
          </p:cNvPicPr>
          <p:nvPr>
            <p:ph idx="1"/>
          </p:nvPr>
        </p:nvPicPr>
        <p:blipFill rotWithShape="1">
          <a:blip r:embed="rId3" cstate="print">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t="13145" b="9743"/>
          <a:stretch/>
        </p:blipFill>
        <p:spPr>
          <a:xfrm rot="10800000">
            <a:off x="838201" y="1607126"/>
            <a:ext cx="10515599" cy="326967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 name="Rectangle: Diagonal Corners Snipped 4"/>
          <p:cNvSpPr/>
          <p:nvPr/>
        </p:nvSpPr>
        <p:spPr>
          <a:xfrm rot="19299458">
            <a:off x="197862" y="1452768"/>
            <a:ext cx="1432239" cy="609440"/>
          </a:xfrm>
          <a:prstGeom prst="snip2DiagRect">
            <a:avLst>
              <a:gd name="adj1" fmla="val 37510"/>
              <a:gd name="adj2" fmla="val 50000"/>
            </a:avLst>
          </a:prstGeom>
          <a:pattFill prst="wdDnDiag">
            <a:fgClr>
              <a:srgbClr val="D9D9D9"/>
            </a:fgClr>
            <a:bgClr>
              <a:sysClr val="window" lastClr="FFFFFF"/>
            </a:bgClr>
          </a:patt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2" name="Rectangle: Diagonal Corners Snipped 4"/>
          <p:cNvSpPr/>
          <p:nvPr/>
        </p:nvSpPr>
        <p:spPr>
          <a:xfrm rot="19299458">
            <a:off x="10634802" y="4481186"/>
            <a:ext cx="1432239" cy="609440"/>
          </a:xfrm>
          <a:prstGeom prst="snip2DiagRect">
            <a:avLst>
              <a:gd name="adj1" fmla="val 37510"/>
              <a:gd name="adj2" fmla="val 50000"/>
            </a:avLst>
          </a:prstGeom>
          <a:pattFill prst="wdDnDiag">
            <a:fgClr>
              <a:srgbClr val="D9D9D9"/>
            </a:fgClr>
            <a:bgClr>
              <a:sysClr val="window" lastClr="FFFFFF"/>
            </a:bgClr>
          </a:patt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309028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pattFill prst="smConfetti">
          <a:fgClr>
            <a:srgbClr val="F092BE"/>
          </a:fgClr>
          <a:bgClr>
            <a:schemeClr val="bg1"/>
          </a:bgClr>
        </a:pattFill>
        <a:effectLst/>
      </p:bgPr>
    </p:bg>
    <p:spTree>
      <p:nvGrpSpPr>
        <p:cNvPr id="1" name=""/>
        <p:cNvGrpSpPr/>
        <p:nvPr/>
      </p:nvGrpSpPr>
      <p:grpSpPr>
        <a:xfrm>
          <a:off x="0" y="0"/>
          <a:ext cx="0" cy="0"/>
          <a:chOff x="0" y="0"/>
          <a:chExt cx="0" cy="0"/>
        </a:xfrm>
      </p:grpSpPr>
      <p:sp>
        <p:nvSpPr>
          <p:cNvPr id="7" name="Explosion 1 31"/>
          <p:cNvSpPr/>
          <p:nvPr/>
        </p:nvSpPr>
        <p:spPr>
          <a:xfrm>
            <a:off x="921807" y="1080221"/>
            <a:ext cx="1979875" cy="2225814"/>
          </a:xfrm>
          <a:prstGeom prst="irregularSeal1">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Explosion 1 32"/>
          <p:cNvSpPr/>
          <p:nvPr/>
        </p:nvSpPr>
        <p:spPr>
          <a:xfrm>
            <a:off x="1108957" y="1336894"/>
            <a:ext cx="1579025" cy="1655105"/>
          </a:xfrm>
          <a:prstGeom prst="irregularSeal1">
            <a:avLst/>
          </a:prstGeom>
          <a:solidFill>
            <a:srgbClr val="A58CC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Explosion 1 33"/>
          <p:cNvSpPr/>
          <p:nvPr/>
        </p:nvSpPr>
        <p:spPr>
          <a:xfrm>
            <a:off x="1261106" y="1578297"/>
            <a:ext cx="1280084" cy="1172298"/>
          </a:xfrm>
          <a:prstGeom prst="irregularSeal1">
            <a:avLst/>
          </a:prstGeom>
          <a:pattFill prst="lgGrid">
            <a:fgClr>
              <a:srgbClr val="3F4372"/>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b="1" dirty="0">
              <a:solidFill>
                <a:srgbClr val="F36FAE"/>
              </a:solidFill>
            </a:endParaRPr>
          </a:p>
        </p:txBody>
      </p:sp>
      <p:sp>
        <p:nvSpPr>
          <p:cNvPr id="8" name="Isosceles Triangle 7"/>
          <p:cNvSpPr/>
          <p:nvPr/>
        </p:nvSpPr>
        <p:spPr>
          <a:xfrm>
            <a:off x="0" y="0"/>
            <a:ext cx="12192000" cy="6858000"/>
          </a:xfrm>
          <a:prstGeom prst="triangle">
            <a:avLst>
              <a:gd name="adj" fmla="val 49924"/>
            </a:avLst>
          </a:prstGeom>
          <a:pattFill prst="pct5">
            <a:fgClr>
              <a:srgbClr val="F49A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hlinkClick r:id="rId2" action="ppaction://hlinksldjump"/>
          </p:cNvPr>
          <p:cNvSpPr/>
          <p:nvPr/>
        </p:nvSpPr>
        <p:spPr>
          <a:xfrm>
            <a:off x="11028910" y="200333"/>
            <a:ext cx="998276" cy="798945"/>
          </a:xfrm>
          <a:prstGeom prst="ellipse">
            <a:avLst/>
          </a:prstGeom>
          <a:pattFill prst="ltHorz">
            <a:fgClr>
              <a:srgbClr val="7DD2E3"/>
            </a:fgClr>
            <a:bgClr>
              <a:schemeClr val="bg1"/>
            </a:bgClr>
          </a:pattFill>
          <a:ln w="38100">
            <a:noFill/>
          </a:ln>
          <a:effectLst>
            <a:outerShdw blurRad="50800" dist="38100" dir="5400000" algn="t"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400" b="1" dirty="0">
                <a:solidFill>
                  <a:srgbClr val="F49AAF"/>
                </a:solidFill>
                <a:latin typeface="Tahoma" panose="020B0604030504040204" pitchFamily="34" charset="0"/>
                <a:ea typeface="Tahoma" panose="020B0604030504040204" pitchFamily="34" charset="0"/>
                <a:cs typeface="Tahoma" panose="020B0604030504040204" pitchFamily="34" charset="0"/>
              </a:rPr>
              <a:t>TITLE</a:t>
            </a:r>
          </a:p>
        </p:txBody>
      </p:sp>
      <p:sp>
        <p:nvSpPr>
          <p:cNvPr id="11" name="Wave 3">
            <a:hlinkClick r:id="" action="ppaction://hlinkshowjump?jump=nextslide"/>
          </p:cNvPr>
          <p:cNvSpPr/>
          <p:nvPr/>
        </p:nvSpPr>
        <p:spPr>
          <a:xfrm>
            <a:off x="10875683" y="6096682"/>
            <a:ext cx="1089891" cy="635525"/>
          </a:xfrm>
          <a:custGeom>
            <a:avLst/>
            <a:gdLst>
              <a:gd name="connsiteX0" fmla="*/ 0 w 1219200"/>
              <a:gd name="connsiteY0" fmla="*/ 82550 h 660400"/>
              <a:gd name="connsiteX1" fmla="*/ 1219200 w 1219200"/>
              <a:gd name="connsiteY1" fmla="*/ 82550 h 660400"/>
              <a:gd name="connsiteX2" fmla="*/ 1219200 w 1219200"/>
              <a:gd name="connsiteY2" fmla="*/ 577850 h 660400"/>
              <a:gd name="connsiteX3" fmla="*/ 0 w 1219200"/>
              <a:gd name="connsiteY3" fmla="*/ 577850 h 660400"/>
              <a:gd name="connsiteX4" fmla="*/ 0 w 1219200"/>
              <a:gd name="connsiteY4" fmla="*/ 82550 h 660400"/>
              <a:gd name="connsiteX0" fmla="*/ 0 w 1237673"/>
              <a:gd name="connsiteY0" fmla="*/ 70933 h 645666"/>
              <a:gd name="connsiteX1" fmla="*/ 1237673 w 1237673"/>
              <a:gd name="connsiteY1" fmla="*/ 154061 h 645666"/>
              <a:gd name="connsiteX2" fmla="*/ 1219200 w 1237673"/>
              <a:gd name="connsiteY2" fmla="*/ 566233 h 645666"/>
              <a:gd name="connsiteX3" fmla="*/ 0 w 1237673"/>
              <a:gd name="connsiteY3" fmla="*/ 566233 h 645666"/>
              <a:gd name="connsiteX4" fmla="*/ 0 w 1237673"/>
              <a:gd name="connsiteY4" fmla="*/ 70933 h 645666"/>
              <a:gd name="connsiteX0" fmla="*/ 0 w 1237673"/>
              <a:gd name="connsiteY0" fmla="*/ 70933 h 635525"/>
              <a:gd name="connsiteX1" fmla="*/ 1237673 w 1237673"/>
              <a:gd name="connsiteY1" fmla="*/ 154061 h 635525"/>
              <a:gd name="connsiteX2" fmla="*/ 1219200 w 1237673"/>
              <a:gd name="connsiteY2" fmla="*/ 566233 h 635525"/>
              <a:gd name="connsiteX3" fmla="*/ 0 w 1237673"/>
              <a:gd name="connsiteY3" fmla="*/ 464633 h 635525"/>
              <a:gd name="connsiteX4" fmla="*/ 0 w 1237673"/>
              <a:gd name="connsiteY4" fmla="*/ 70933 h 63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673" h="635525">
                <a:moveTo>
                  <a:pt x="0" y="70933"/>
                </a:moveTo>
                <a:cubicBezTo>
                  <a:pt x="406400" y="-204234"/>
                  <a:pt x="831273" y="429228"/>
                  <a:pt x="1237673" y="154061"/>
                </a:cubicBezTo>
                <a:cubicBezTo>
                  <a:pt x="1237673" y="319161"/>
                  <a:pt x="1219200" y="401133"/>
                  <a:pt x="1219200" y="566233"/>
                </a:cubicBezTo>
                <a:cubicBezTo>
                  <a:pt x="812800" y="841400"/>
                  <a:pt x="406400" y="189466"/>
                  <a:pt x="0" y="464633"/>
                </a:cubicBezTo>
                <a:lnTo>
                  <a:pt x="0" y="70933"/>
                </a:lnTo>
                <a:close/>
              </a:path>
            </a:pathLst>
          </a:custGeom>
          <a:solidFill>
            <a:srgbClr val="F36FAE"/>
          </a:soli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C8ECF3"/>
                </a:solidFill>
                <a:effectLst/>
                <a:uLnTx/>
                <a:uFillTx/>
                <a:latin typeface="Tw Cen MT Condensed" panose="020B0606020104020203" pitchFamily="34" charset="0"/>
                <a:ea typeface="+mn-ea"/>
                <a:cs typeface="Arial" panose="020B0604020202020204" pitchFamily="34" charset="0"/>
              </a:rPr>
              <a:t>Next</a:t>
            </a:r>
          </a:p>
        </p:txBody>
      </p:sp>
      <p:sp>
        <p:nvSpPr>
          <p:cNvPr id="12" name="Wave 3">
            <a:hlinkClick r:id="" action="ppaction://hlinkshowjump?jump=previousslide"/>
          </p:cNvPr>
          <p:cNvSpPr/>
          <p:nvPr/>
        </p:nvSpPr>
        <p:spPr>
          <a:xfrm>
            <a:off x="377777" y="6075549"/>
            <a:ext cx="1089891" cy="635525"/>
          </a:xfrm>
          <a:custGeom>
            <a:avLst/>
            <a:gdLst>
              <a:gd name="connsiteX0" fmla="*/ 0 w 1219200"/>
              <a:gd name="connsiteY0" fmla="*/ 82550 h 660400"/>
              <a:gd name="connsiteX1" fmla="*/ 1219200 w 1219200"/>
              <a:gd name="connsiteY1" fmla="*/ 82550 h 660400"/>
              <a:gd name="connsiteX2" fmla="*/ 1219200 w 1219200"/>
              <a:gd name="connsiteY2" fmla="*/ 577850 h 660400"/>
              <a:gd name="connsiteX3" fmla="*/ 0 w 1219200"/>
              <a:gd name="connsiteY3" fmla="*/ 577850 h 660400"/>
              <a:gd name="connsiteX4" fmla="*/ 0 w 1219200"/>
              <a:gd name="connsiteY4" fmla="*/ 82550 h 660400"/>
              <a:gd name="connsiteX0" fmla="*/ 0 w 1237673"/>
              <a:gd name="connsiteY0" fmla="*/ 70933 h 645666"/>
              <a:gd name="connsiteX1" fmla="*/ 1237673 w 1237673"/>
              <a:gd name="connsiteY1" fmla="*/ 154061 h 645666"/>
              <a:gd name="connsiteX2" fmla="*/ 1219200 w 1237673"/>
              <a:gd name="connsiteY2" fmla="*/ 566233 h 645666"/>
              <a:gd name="connsiteX3" fmla="*/ 0 w 1237673"/>
              <a:gd name="connsiteY3" fmla="*/ 566233 h 645666"/>
              <a:gd name="connsiteX4" fmla="*/ 0 w 1237673"/>
              <a:gd name="connsiteY4" fmla="*/ 70933 h 645666"/>
              <a:gd name="connsiteX0" fmla="*/ 0 w 1237673"/>
              <a:gd name="connsiteY0" fmla="*/ 70933 h 635525"/>
              <a:gd name="connsiteX1" fmla="*/ 1237673 w 1237673"/>
              <a:gd name="connsiteY1" fmla="*/ 154061 h 635525"/>
              <a:gd name="connsiteX2" fmla="*/ 1219200 w 1237673"/>
              <a:gd name="connsiteY2" fmla="*/ 566233 h 635525"/>
              <a:gd name="connsiteX3" fmla="*/ 0 w 1237673"/>
              <a:gd name="connsiteY3" fmla="*/ 464633 h 635525"/>
              <a:gd name="connsiteX4" fmla="*/ 0 w 1237673"/>
              <a:gd name="connsiteY4" fmla="*/ 70933 h 63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673" h="635525">
                <a:moveTo>
                  <a:pt x="0" y="70933"/>
                </a:moveTo>
                <a:cubicBezTo>
                  <a:pt x="406400" y="-204234"/>
                  <a:pt x="831273" y="429228"/>
                  <a:pt x="1237673" y="154061"/>
                </a:cubicBezTo>
                <a:cubicBezTo>
                  <a:pt x="1237673" y="319161"/>
                  <a:pt x="1219200" y="401133"/>
                  <a:pt x="1219200" y="566233"/>
                </a:cubicBezTo>
                <a:cubicBezTo>
                  <a:pt x="812800" y="841400"/>
                  <a:pt x="406400" y="189466"/>
                  <a:pt x="0" y="464633"/>
                </a:cubicBezTo>
                <a:lnTo>
                  <a:pt x="0" y="70933"/>
                </a:lnTo>
                <a:close/>
              </a:path>
            </a:pathLst>
          </a:custGeom>
          <a:solidFill>
            <a:srgbClr val="F36FAE"/>
          </a:soli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C8ECF3"/>
                </a:solidFill>
                <a:effectLst/>
                <a:uLnTx/>
                <a:uFillTx/>
                <a:latin typeface="Tw Cen MT Condensed" panose="020B0606020104020203" pitchFamily="34" charset="0"/>
                <a:ea typeface="+mn-ea"/>
                <a:cs typeface="Arial" panose="020B0604020202020204" pitchFamily="34" charset="0"/>
              </a:rPr>
              <a:t>Previous</a:t>
            </a:r>
          </a:p>
        </p:txBody>
      </p:sp>
      <p:sp>
        <p:nvSpPr>
          <p:cNvPr id="6" name="Rectangle 5"/>
          <p:cNvSpPr/>
          <p:nvPr/>
        </p:nvSpPr>
        <p:spPr>
          <a:xfrm>
            <a:off x="1486308" y="2164446"/>
            <a:ext cx="9219383" cy="2585323"/>
          </a:xfrm>
          <a:prstGeom prst="rect">
            <a:avLst/>
          </a:prstGeom>
          <a:noFill/>
        </p:spPr>
        <p:txBody>
          <a:bodyPr wrap="square" lIns="91440" tIns="45720" rIns="91440" bIns="45720">
            <a:spAutoFit/>
          </a:bodyPr>
          <a:lstStyle/>
          <a:p>
            <a:pPr algn="ctr"/>
            <a:r>
              <a:rPr lang="en-US" sz="5400" b="1" cap="none" spc="0" dirty="0">
                <a:ln w="13462">
                  <a:solidFill>
                    <a:schemeClr val="bg1"/>
                  </a:solidFill>
                  <a:prstDash val="solid"/>
                </a:ln>
                <a:solidFill>
                  <a:srgbClr val="F49AAF"/>
                </a:solidFill>
                <a:effectLst>
                  <a:outerShdw dist="38100" dir="2700000" algn="bl" rotWithShape="0">
                    <a:schemeClr val="accent5"/>
                  </a:outerShdw>
                </a:effectLst>
              </a:rPr>
              <a:t>Journaling has sparked and helped me develop so many interests…</a:t>
            </a:r>
          </a:p>
        </p:txBody>
      </p:sp>
      <p:sp>
        <p:nvSpPr>
          <p:cNvPr id="15" name="Freeform: Shape 14"/>
          <p:cNvSpPr/>
          <p:nvPr/>
        </p:nvSpPr>
        <p:spPr>
          <a:xfrm rot="9692287">
            <a:off x="5695040" y="1227676"/>
            <a:ext cx="412432" cy="789318"/>
          </a:xfrm>
          <a:custGeom>
            <a:avLst/>
            <a:gdLst>
              <a:gd name="connsiteX0" fmla="*/ 1416369 w 1593723"/>
              <a:gd name="connsiteY0" fmla="*/ 1676215 h 1676215"/>
              <a:gd name="connsiteX1" fmla="*/ 1415571 w 1593723"/>
              <a:gd name="connsiteY1" fmla="*/ 1174205 h 1676215"/>
              <a:gd name="connsiteX2" fmla="*/ 951137 w 1593723"/>
              <a:gd name="connsiteY2" fmla="*/ 1172439 h 1676215"/>
              <a:gd name="connsiteX3" fmla="*/ 951148 w 1593723"/>
              <a:gd name="connsiteY3" fmla="*/ 1169691 h 1676215"/>
              <a:gd name="connsiteX4" fmla="*/ 943505 w 1593723"/>
              <a:gd name="connsiteY4" fmla="*/ 1169703 h 1676215"/>
              <a:gd name="connsiteX5" fmla="*/ 943259 w 1593723"/>
              <a:gd name="connsiteY5" fmla="*/ 1014865 h 1676215"/>
              <a:gd name="connsiteX6" fmla="*/ 951736 w 1593723"/>
              <a:gd name="connsiteY6" fmla="*/ 1014852 h 1676215"/>
              <a:gd name="connsiteX7" fmla="*/ 953087 w 1593723"/>
              <a:gd name="connsiteY7" fmla="*/ 659769 h 1676215"/>
              <a:gd name="connsiteX8" fmla="*/ 473815 w 1593723"/>
              <a:gd name="connsiteY8" fmla="*/ 659769 h 1676215"/>
              <a:gd name="connsiteX9" fmla="*/ 473815 w 1593723"/>
              <a:gd name="connsiteY9" fmla="*/ 658592 h 1676215"/>
              <a:gd name="connsiteX10" fmla="*/ 473103 w 1593723"/>
              <a:gd name="connsiteY10" fmla="*/ 658594 h 1676215"/>
              <a:gd name="connsiteX11" fmla="*/ 472303 w 1593723"/>
              <a:gd name="connsiteY11" fmla="*/ 155108 h 1676215"/>
              <a:gd name="connsiteX12" fmla="*/ 246 w 1593723"/>
              <a:gd name="connsiteY12" fmla="*/ 155858 h 1676215"/>
              <a:gd name="connsiteX13" fmla="*/ 0 w 1593723"/>
              <a:gd name="connsiteY13" fmla="*/ 1021 h 1676215"/>
              <a:gd name="connsiteX14" fmla="*/ 642001 w 1593723"/>
              <a:gd name="connsiteY14" fmla="*/ 0 h 1676215"/>
              <a:gd name="connsiteX15" fmla="*/ 642003 w 1593723"/>
              <a:gd name="connsiteY15" fmla="*/ 1445 h 1676215"/>
              <a:gd name="connsiteX16" fmla="*/ 643759 w 1593723"/>
              <a:gd name="connsiteY16" fmla="*/ 1445 h 1676215"/>
              <a:gd name="connsiteX17" fmla="*/ 643759 w 1593723"/>
              <a:gd name="connsiteY17" fmla="*/ 504931 h 1676215"/>
              <a:gd name="connsiteX18" fmla="*/ 1115817 w 1593723"/>
              <a:gd name="connsiteY18" fmla="*/ 504931 h 1676215"/>
              <a:gd name="connsiteX19" fmla="*/ 1115817 w 1593723"/>
              <a:gd name="connsiteY19" fmla="*/ 510959 h 1676215"/>
              <a:gd name="connsiteX20" fmla="*/ 1123598 w 1593723"/>
              <a:gd name="connsiteY20" fmla="*/ 510989 h 1676215"/>
              <a:gd name="connsiteX21" fmla="*/ 1121683 w 1593723"/>
              <a:gd name="connsiteY21" fmla="*/ 1014582 h 1676215"/>
              <a:gd name="connsiteX22" fmla="*/ 1585260 w 1593723"/>
              <a:gd name="connsiteY22" fmla="*/ 1013845 h 1676215"/>
              <a:gd name="connsiteX23" fmla="*/ 1585270 w 1593723"/>
              <a:gd name="connsiteY23" fmla="*/ 1020011 h 1676215"/>
              <a:gd name="connsiteX24" fmla="*/ 1593723 w 1593723"/>
              <a:gd name="connsiteY24" fmla="*/ 1020043 h 1676215"/>
              <a:gd name="connsiteX25" fmla="*/ 1593135 w 1593723"/>
              <a:gd name="connsiteY25" fmla="*/ 1174880 h 1676215"/>
              <a:gd name="connsiteX26" fmla="*/ 1585516 w 1593723"/>
              <a:gd name="connsiteY26" fmla="*/ 1174851 h 1676215"/>
              <a:gd name="connsiteX27" fmla="*/ 1586312 w 1593723"/>
              <a:gd name="connsiteY27" fmla="*/ 1675945 h 1676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593723" h="1676215">
                <a:moveTo>
                  <a:pt x="1416369" y="1676215"/>
                </a:moveTo>
                <a:lnTo>
                  <a:pt x="1415571" y="1174205"/>
                </a:lnTo>
                <a:lnTo>
                  <a:pt x="951137" y="1172439"/>
                </a:lnTo>
                <a:lnTo>
                  <a:pt x="951148" y="1169691"/>
                </a:lnTo>
                <a:lnTo>
                  <a:pt x="943505" y="1169703"/>
                </a:lnTo>
                <a:lnTo>
                  <a:pt x="943259" y="1014865"/>
                </a:lnTo>
                <a:lnTo>
                  <a:pt x="951736" y="1014852"/>
                </a:lnTo>
                <a:lnTo>
                  <a:pt x="953087" y="659769"/>
                </a:lnTo>
                <a:lnTo>
                  <a:pt x="473815" y="659769"/>
                </a:lnTo>
                <a:lnTo>
                  <a:pt x="473815" y="658592"/>
                </a:lnTo>
                <a:lnTo>
                  <a:pt x="473103" y="658594"/>
                </a:lnTo>
                <a:lnTo>
                  <a:pt x="472303" y="155108"/>
                </a:lnTo>
                <a:lnTo>
                  <a:pt x="246" y="155858"/>
                </a:lnTo>
                <a:lnTo>
                  <a:pt x="0" y="1021"/>
                </a:lnTo>
                <a:lnTo>
                  <a:pt x="642001" y="0"/>
                </a:lnTo>
                <a:lnTo>
                  <a:pt x="642003" y="1445"/>
                </a:lnTo>
                <a:lnTo>
                  <a:pt x="643759" y="1445"/>
                </a:lnTo>
                <a:lnTo>
                  <a:pt x="643759" y="504931"/>
                </a:lnTo>
                <a:lnTo>
                  <a:pt x="1115817" y="504931"/>
                </a:lnTo>
                <a:lnTo>
                  <a:pt x="1115817" y="510959"/>
                </a:lnTo>
                <a:lnTo>
                  <a:pt x="1123598" y="510989"/>
                </a:lnTo>
                <a:lnTo>
                  <a:pt x="1121683" y="1014582"/>
                </a:lnTo>
                <a:lnTo>
                  <a:pt x="1585260" y="1013845"/>
                </a:lnTo>
                <a:lnTo>
                  <a:pt x="1585270" y="1020011"/>
                </a:lnTo>
                <a:lnTo>
                  <a:pt x="1593723" y="1020043"/>
                </a:lnTo>
                <a:lnTo>
                  <a:pt x="1593135" y="1174880"/>
                </a:lnTo>
                <a:lnTo>
                  <a:pt x="1585516" y="1174851"/>
                </a:lnTo>
                <a:lnTo>
                  <a:pt x="1586312" y="1675945"/>
                </a:lnTo>
                <a:close/>
              </a:path>
            </a:pathLst>
          </a:custGeom>
          <a:pattFill prst="pct80">
            <a:fgClr>
              <a:srgbClr val="7DD2E3"/>
            </a:fgClr>
            <a:bgClr>
              <a:schemeClr val="bg1"/>
            </a:bgClr>
          </a:patt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Shape 17"/>
          <p:cNvSpPr/>
          <p:nvPr/>
        </p:nvSpPr>
        <p:spPr>
          <a:xfrm rot="9692287">
            <a:off x="8951032" y="737565"/>
            <a:ext cx="412432" cy="789318"/>
          </a:xfrm>
          <a:custGeom>
            <a:avLst/>
            <a:gdLst>
              <a:gd name="connsiteX0" fmla="*/ 1416369 w 1593723"/>
              <a:gd name="connsiteY0" fmla="*/ 1676215 h 1676215"/>
              <a:gd name="connsiteX1" fmla="*/ 1415571 w 1593723"/>
              <a:gd name="connsiteY1" fmla="*/ 1174205 h 1676215"/>
              <a:gd name="connsiteX2" fmla="*/ 951137 w 1593723"/>
              <a:gd name="connsiteY2" fmla="*/ 1172439 h 1676215"/>
              <a:gd name="connsiteX3" fmla="*/ 951148 w 1593723"/>
              <a:gd name="connsiteY3" fmla="*/ 1169691 h 1676215"/>
              <a:gd name="connsiteX4" fmla="*/ 943505 w 1593723"/>
              <a:gd name="connsiteY4" fmla="*/ 1169703 h 1676215"/>
              <a:gd name="connsiteX5" fmla="*/ 943259 w 1593723"/>
              <a:gd name="connsiteY5" fmla="*/ 1014865 h 1676215"/>
              <a:gd name="connsiteX6" fmla="*/ 951736 w 1593723"/>
              <a:gd name="connsiteY6" fmla="*/ 1014852 h 1676215"/>
              <a:gd name="connsiteX7" fmla="*/ 953087 w 1593723"/>
              <a:gd name="connsiteY7" fmla="*/ 659769 h 1676215"/>
              <a:gd name="connsiteX8" fmla="*/ 473815 w 1593723"/>
              <a:gd name="connsiteY8" fmla="*/ 659769 h 1676215"/>
              <a:gd name="connsiteX9" fmla="*/ 473815 w 1593723"/>
              <a:gd name="connsiteY9" fmla="*/ 658592 h 1676215"/>
              <a:gd name="connsiteX10" fmla="*/ 473103 w 1593723"/>
              <a:gd name="connsiteY10" fmla="*/ 658594 h 1676215"/>
              <a:gd name="connsiteX11" fmla="*/ 472303 w 1593723"/>
              <a:gd name="connsiteY11" fmla="*/ 155108 h 1676215"/>
              <a:gd name="connsiteX12" fmla="*/ 246 w 1593723"/>
              <a:gd name="connsiteY12" fmla="*/ 155858 h 1676215"/>
              <a:gd name="connsiteX13" fmla="*/ 0 w 1593723"/>
              <a:gd name="connsiteY13" fmla="*/ 1021 h 1676215"/>
              <a:gd name="connsiteX14" fmla="*/ 642001 w 1593723"/>
              <a:gd name="connsiteY14" fmla="*/ 0 h 1676215"/>
              <a:gd name="connsiteX15" fmla="*/ 642003 w 1593723"/>
              <a:gd name="connsiteY15" fmla="*/ 1445 h 1676215"/>
              <a:gd name="connsiteX16" fmla="*/ 643759 w 1593723"/>
              <a:gd name="connsiteY16" fmla="*/ 1445 h 1676215"/>
              <a:gd name="connsiteX17" fmla="*/ 643759 w 1593723"/>
              <a:gd name="connsiteY17" fmla="*/ 504931 h 1676215"/>
              <a:gd name="connsiteX18" fmla="*/ 1115817 w 1593723"/>
              <a:gd name="connsiteY18" fmla="*/ 504931 h 1676215"/>
              <a:gd name="connsiteX19" fmla="*/ 1115817 w 1593723"/>
              <a:gd name="connsiteY19" fmla="*/ 510959 h 1676215"/>
              <a:gd name="connsiteX20" fmla="*/ 1123598 w 1593723"/>
              <a:gd name="connsiteY20" fmla="*/ 510989 h 1676215"/>
              <a:gd name="connsiteX21" fmla="*/ 1121683 w 1593723"/>
              <a:gd name="connsiteY21" fmla="*/ 1014582 h 1676215"/>
              <a:gd name="connsiteX22" fmla="*/ 1585260 w 1593723"/>
              <a:gd name="connsiteY22" fmla="*/ 1013845 h 1676215"/>
              <a:gd name="connsiteX23" fmla="*/ 1585270 w 1593723"/>
              <a:gd name="connsiteY23" fmla="*/ 1020011 h 1676215"/>
              <a:gd name="connsiteX24" fmla="*/ 1593723 w 1593723"/>
              <a:gd name="connsiteY24" fmla="*/ 1020043 h 1676215"/>
              <a:gd name="connsiteX25" fmla="*/ 1593135 w 1593723"/>
              <a:gd name="connsiteY25" fmla="*/ 1174880 h 1676215"/>
              <a:gd name="connsiteX26" fmla="*/ 1585516 w 1593723"/>
              <a:gd name="connsiteY26" fmla="*/ 1174851 h 1676215"/>
              <a:gd name="connsiteX27" fmla="*/ 1586312 w 1593723"/>
              <a:gd name="connsiteY27" fmla="*/ 1675945 h 1676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593723" h="1676215">
                <a:moveTo>
                  <a:pt x="1416369" y="1676215"/>
                </a:moveTo>
                <a:lnTo>
                  <a:pt x="1415571" y="1174205"/>
                </a:lnTo>
                <a:lnTo>
                  <a:pt x="951137" y="1172439"/>
                </a:lnTo>
                <a:lnTo>
                  <a:pt x="951148" y="1169691"/>
                </a:lnTo>
                <a:lnTo>
                  <a:pt x="943505" y="1169703"/>
                </a:lnTo>
                <a:lnTo>
                  <a:pt x="943259" y="1014865"/>
                </a:lnTo>
                <a:lnTo>
                  <a:pt x="951736" y="1014852"/>
                </a:lnTo>
                <a:lnTo>
                  <a:pt x="953087" y="659769"/>
                </a:lnTo>
                <a:lnTo>
                  <a:pt x="473815" y="659769"/>
                </a:lnTo>
                <a:lnTo>
                  <a:pt x="473815" y="658592"/>
                </a:lnTo>
                <a:lnTo>
                  <a:pt x="473103" y="658594"/>
                </a:lnTo>
                <a:lnTo>
                  <a:pt x="472303" y="155108"/>
                </a:lnTo>
                <a:lnTo>
                  <a:pt x="246" y="155858"/>
                </a:lnTo>
                <a:lnTo>
                  <a:pt x="0" y="1021"/>
                </a:lnTo>
                <a:lnTo>
                  <a:pt x="642001" y="0"/>
                </a:lnTo>
                <a:lnTo>
                  <a:pt x="642003" y="1445"/>
                </a:lnTo>
                <a:lnTo>
                  <a:pt x="643759" y="1445"/>
                </a:lnTo>
                <a:lnTo>
                  <a:pt x="643759" y="504931"/>
                </a:lnTo>
                <a:lnTo>
                  <a:pt x="1115817" y="504931"/>
                </a:lnTo>
                <a:lnTo>
                  <a:pt x="1115817" y="510959"/>
                </a:lnTo>
                <a:lnTo>
                  <a:pt x="1123598" y="510989"/>
                </a:lnTo>
                <a:lnTo>
                  <a:pt x="1121683" y="1014582"/>
                </a:lnTo>
                <a:lnTo>
                  <a:pt x="1585260" y="1013845"/>
                </a:lnTo>
                <a:lnTo>
                  <a:pt x="1585270" y="1020011"/>
                </a:lnTo>
                <a:lnTo>
                  <a:pt x="1593723" y="1020043"/>
                </a:lnTo>
                <a:lnTo>
                  <a:pt x="1593135" y="1174880"/>
                </a:lnTo>
                <a:lnTo>
                  <a:pt x="1585516" y="1174851"/>
                </a:lnTo>
                <a:lnTo>
                  <a:pt x="1586312" y="1675945"/>
                </a:lnTo>
                <a:close/>
              </a:path>
            </a:pathLst>
          </a:custGeom>
          <a:pattFill prst="pct80">
            <a:fgClr>
              <a:srgbClr val="7DD2E3"/>
            </a:fgClr>
            <a:bgClr>
              <a:schemeClr val="bg1"/>
            </a:bgClr>
          </a:patt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Shape 18"/>
          <p:cNvSpPr/>
          <p:nvPr/>
        </p:nvSpPr>
        <p:spPr>
          <a:xfrm rot="9692287">
            <a:off x="9219847" y="4355110"/>
            <a:ext cx="412432" cy="789318"/>
          </a:xfrm>
          <a:custGeom>
            <a:avLst/>
            <a:gdLst>
              <a:gd name="connsiteX0" fmla="*/ 1416369 w 1593723"/>
              <a:gd name="connsiteY0" fmla="*/ 1676215 h 1676215"/>
              <a:gd name="connsiteX1" fmla="*/ 1415571 w 1593723"/>
              <a:gd name="connsiteY1" fmla="*/ 1174205 h 1676215"/>
              <a:gd name="connsiteX2" fmla="*/ 951137 w 1593723"/>
              <a:gd name="connsiteY2" fmla="*/ 1172439 h 1676215"/>
              <a:gd name="connsiteX3" fmla="*/ 951148 w 1593723"/>
              <a:gd name="connsiteY3" fmla="*/ 1169691 h 1676215"/>
              <a:gd name="connsiteX4" fmla="*/ 943505 w 1593723"/>
              <a:gd name="connsiteY4" fmla="*/ 1169703 h 1676215"/>
              <a:gd name="connsiteX5" fmla="*/ 943259 w 1593723"/>
              <a:gd name="connsiteY5" fmla="*/ 1014865 h 1676215"/>
              <a:gd name="connsiteX6" fmla="*/ 951736 w 1593723"/>
              <a:gd name="connsiteY6" fmla="*/ 1014852 h 1676215"/>
              <a:gd name="connsiteX7" fmla="*/ 953087 w 1593723"/>
              <a:gd name="connsiteY7" fmla="*/ 659769 h 1676215"/>
              <a:gd name="connsiteX8" fmla="*/ 473815 w 1593723"/>
              <a:gd name="connsiteY8" fmla="*/ 659769 h 1676215"/>
              <a:gd name="connsiteX9" fmla="*/ 473815 w 1593723"/>
              <a:gd name="connsiteY9" fmla="*/ 658592 h 1676215"/>
              <a:gd name="connsiteX10" fmla="*/ 473103 w 1593723"/>
              <a:gd name="connsiteY10" fmla="*/ 658594 h 1676215"/>
              <a:gd name="connsiteX11" fmla="*/ 472303 w 1593723"/>
              <a:gd name="connsiteY11" fmla="*/ 155108 h 1676215"/>
              <a:gd name="connsiteX12" fmla="*/ 246 w 1593723"/>
              <a:gd name="connsiteY12" fmla="*/ 155858 h 1676215"/>
              <a:gd name="connsiteX13" fmla="*/ 0 w 1593723"/>
              <a:gd name="connsiteY13" fmla="*/ 1021 h 1676215"/>
              <a:gd name="connsiteX14" fmla="*/ 642001 w 1593723"/>
              <a:gd name="connsiteY14" fmla="*/ 0 h 1676215"/>
              <a:gd name="connsiteX15" fmla="*/ 642003 w 1593723"/>
              <a:gd name="connsiteY15" fmla="*/ 1445 h 1676215"/>
              <a:gd name="connsiteX16" fmla="*/ 643759 w 1593723"/>
              <a:gd name="connsiteY16" fmla="*/ 1445 h 1676215"/>
              <a:gd name="connsiteX17" fmla="*/ 643759 w 1593723"/>
              <a:gd name="connsiteY17" fmla="*/ 504931 h 1676215"/>
              <a:gd name="connsiteX18" fmla="*/ 1115817 w 1593723"/>
              <a:gd name="connsiteY18" fmla="*/ 504931 h 1676215"/>
              <a:gd name="connsiteX19" fmla="*/ 1115817 w 1593723"/>
              <a:gd name="connsiteY19" fmla="*/ 510959 h 1676215"/>
              <a:gd name="connsiteX20" fmla="*/ 1123598 w 1593723"/>
              <a:gd name="connsiteY20" fmla="*/ 510989 h 1676215"/>
              <a:gd name="connsiteX21" fmla="*/ 1121683 w 1593723"/>
              <a:gd name="connsiteY21" fmla="*/ 1014582 h 1676215"/>
              <a:gd name="connsiteX22" fmla="*/ 1585260 w 1593723"/>
              <a:gd name="connsiteY22" fmla="*/ 1013845 h 1676215"/>
              <a:gd name="connsiteX23" fmla="*/ 1585270 w 1593723"/>
              <a:gd name="connsiteY23" fmla="*/ 1020011 h 1676215"/>
              <a:gd name="connsiteX24" fmla="*/ 1593723 w 1593723"/>
              <a:gd name="connsiteY24" fmla="*/ 1020043 h 1676215"/>
              <a:gd name="connsiteX25" fmla="*/ 1593135 w 1593723"/>
              <a:gd name="connsiteY25" fmla="*/ 1174880 h 1676215"/>
              <a:gd name="connsiteX26" fmla="*/ 1585516 w 1593723"/>
              <a:gd name="connsiteY26" fmla="*/ 1174851 h 1676215"/>
              <a:gd name="connsiteX27" fmla="*/ 1586312 w 1593723"/>
              <a:gd name="connsiteY27" fmla="*/ 1675945 h 1676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593723" h="1676215">
                <a:moveTo>
                  <a:pt x="1416369" y="1676215"/>
                </a:moveTo>
                <a:lnTo>
                  <a:pt x="1415571" y="1174205"/>
                </a:lnTo>
                <a:lnTo>
                  <a:pt x="951137" y="1172439"/>
                </a:lnTo>
                <a:lnTo>
                  <a:pt x="951148" y="1169691"/>
                </a:lnTo>
                <a:lnTo>
                  <a:pt x="943505" y="1169703"/>
                </a:lnTo>
                <a:lnTo>
                  <a:pt x="943259" y="1014865"/>
                </a:lnTo>
                <a:lnTo>
                  <a:pt x="951736" y="1014852"/>
                </a:lnTo>
                <a:lnTo>
                  <a:pt x="953087" y="659769"/>
                </a:lnTo>
                <a:lnTo>
                  <a:pt x="473815" y="659769"/>
                </a:lnTo>
                <a:lnTo>
                  <a:pt x="473815" y="658592"/>
                </a:lnTo>
                <a:lnTo>
                  <a:pt x="473103" y="658594"/>
                </a:lnTo>
                <a:lnTo>
                  <a:pt x="472303" y="155108"/>
                </a:lnTo>
                <a:lnTo>
                  <a:pt x="246" y="155858"/>
                </a:lnTo>
                <a:lnTo>
                  <a:pt x="0" y="1021"/>
                </a:lnTo>
                <a:lnTo>
                  <a:pt x="642001" y="0"/>
                </a:lnTo>
                <a:lnTo>
                  <a:pt x="642003" y="1445"/>
                </a:lnTo>
                <a:lnTo>
                  <a:pt x="643759" y="1445"/>
                </a:lnTo>
                <a:lnTo>
                  <a:pt x="643759" y="504931"/>
                </a:lnTo>
                <a:lnTo>
                  <a:pt x="1115817" y="504931"/>
                </a:lnTo>
                <a:lnTo>
                  <a:pt x="1115817" y="510959"/>
                </a:lnTo>
                <a:lnTo>
                  <a:pt x="1123598" y="510989"/>
                </a:lnTo>
                <a:lnTo>
                  <a:pt x="1121683" y="1014582"/>
                </a:lnTo>
                <a:lnTo>
                  <a:pt x="1585260" y="1013845"/>
                </a:lnTo>
                <a:lnTo>
                  <a:pt x="1585270" y="1020011"/>
                </a:lnTo>
                <a:lnTo>
                  <a:pt x="1593723" y="1020043"/>
                </a:lnTo>
                <a:lnTo>
                  <a:pt x="1593135" y="1174880"/>
                </a:lnTo>
                <a:lnTo>
                  <a:pt x="1585516" y="1174851"/>
                </a:lnTo>
                <a:lnTo>
                  <a:pt x="1586312" y="1675945"/>
                </a:lnTo>
                <a:close/>
              </a:path>
            </a:pathLst>
          </a:custGeom>
          <a:pattFill prst="pct80">
            <a:fgClr>
              <a:srgbClr val="7DD2E3"/>
            </a:fgClr>
            <a:bgClr>
              <a:schemeClr val="bg1"/>
            </a:bgClr>
          </a:patt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Shape 19"/>
          <p:cNvSpPr/>
          <p:nvPr/>
        </p:nvSpPr>
        <p:spPr>
          <a:xfrm rot="9692287">
            <a:off x="3617273" y="699825"/>
            <a:ext cx="412432" cy="789318"/>
          </a:xfrm>
          <a:custGeom>
            <a:avLst/>
            <a:gdLst>
              <a:gd name="connsiteX0" fmla="*/ 1416369 w 1593723"/>
              <a:gd name="connsiteY0" fmla="*/ 1676215 h 1676215"/>
              <a:gd name="connsiteX1" fmla="*/ 1415571 w 1593723"/>
              <a:gd name="connsiteY1" fmla="*/ 1174205 h 1676215"/>
              <a:gd name="connsiteX2" fmla="*/ 951137 w 1593723"/>
              <a:gd name="connsiteY2" fmla="*/ 1172439 h 1676215"/>
              <a:gd name="connsiteX3" fmla="*/ 951148 w 1593723"/>
              <a:gd name="connsiteY3" fmla="*/ 1169691 h 1676215"/>
              <a:gd name="connsiteX4" fmla="*/ 943505 w 1593723"/>
              <a:gd name="connsiteY4" fmla="*/ 1169703 h 1676215"/>
              <a:gd name="connsiteX5" fmla="*/ 943259 w 1593723"/>
              <a:gd name="connsiteY5" fmla="*/ 1014865 h 1676215"/>
              <a:gd name="connsiteX6" fmla="*/ 951736 w 1593723"/>
              <a:gd name="connsiteY6" fmla="*/ 1014852 h 1676215"/>
              <a:gd name="connsiteX7" fmla="*/ 953087 w 1593723"/>
              <a:gd name="connsiteY7" fmla="*/ 659769 h 1676215"/>
              <a:gd name="connsiteX8" fmla="*/ 473815 w 1593723"/>
              <a:gd name="connsiteY8" fmla="*/ 659769 h 1676215"/>
              <a:gd name="connsiteX9" fmla="*/ 473815 w 1593723"/>
              <a:gd name="connsiteY9" fmla="*/ 658592 h 1676215"/>
              <a:gd name="connsiteX10" fmla="*/ 473103 w 1593723"/>
              <a:gd name="connsiteY10" fmla="*/ 658594 h 1676215"/>
              <a:gd name="connsiteX11" fmla="*/ 472303 w 1593723"/>
              <a:gd name="connsiteY11" fmla="*/ 155108 h 1676215"/>
              <a:gd name="connsiteX12" fmla="*/ 246 w 1593723"/>
              <a:gd name="connsiteY12" fmla="*/ 155858 h 1676215"/>
              <a:gd name="connsiteX13" fmla="*/ 0 w 1593723"/>
              <a:gd name="connsiteY13" fmla="*/ 1021 h 1676215"/>
              <a:gd name="connsiteX14" fmla="*/ 642001 w 1593723"/>
              <a:gd name="connsiteY14" fmla="*/ 0 h 1676215"/>
              <a:gd name="connsiteX15" fmla="*/ 642003 w 1593723"/>
              <a:gd name="connsiteY15" fmla="*/ 1445 h 1676215"/>
              <a:gd name="connsiteX16" fmla="*/ 643759 w 1593723"/>
              <a:gd name="connsiteY16" fmla="*/ 1445 h 1676215"/>
              <a:gd name="connsiteX17" fmla="*/ 643759 w 1593723"/>
              <a:gd name="connsiteY17" fmla="*/ 504931 h 1676215"/>
              <a:gd name="connsiteX18" fmla="*/ 1115817 w 1593723"/>
              <a:gd name="connsiteY18" fmla="*/ 504931 h 1676215"/>
              <a:gd name="connsiteX19" fmla="*/ 1115817 w 1593723"/>
              <a:gd name="connsiteY19" fmla="*/ 510959 h 1676215"/>
              <a:gd name="connsiteX20" fmla="*/ 1123598 w 1593723"/>
              <a:gd name="connsiteY20" fmla="*/ 510989 h 1676215"/>
              <a:gd name="connsiteX21" fmla="*/ 1121683 w 1593723"/>
              <a:gd name="connsiteY21" fmla="*/ 1014582 h 1676215"/>
              <a:gd name="connsiteX22" fmla="*/ 1585260 w 1593723"/>
              <a:gd name="connsiteY22" fmla="*/ 1013845 h 1676215"/>
              <a:gd name="connsiteX23" fmla="*/ 1585270 w 1593723"/>
              <a:gd name="connsiteY23" fmla="*/ 1020011 h 1676215"/>
              <a:gd name="connsiteX24" fmla="*/ 1593723 w 1593723"/>
              <a:gd name="connsiteY24" fmla="*/ 1020043 h 1676215"/>
              <a:gd name="connsiteX25" fmla="*/ 1593135 w 1593723"/>
              <a:gd name="connsiteY25" fmla="*/ 1174880 h 1676215"/>
              <a:gd name="connsiteX26" fmla="*/ 1585516 w 1593723"/>
              <a:gd name="connsiteY26" fmla="*/ 1174851 h 1676215"/>
              <a:gd name="connsiteX27" fmla="*/ 1586312 w 1593723"/>
              <a:gd name="connsiteY27" fmla="*/ 1675945 h 1676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593723" h="1676215">
                <a:moveTo>
                  <a:pt x="1416369" y="1676215"/>
                </a:moveTo>
                <a:lnTo>
                  <a:pt x="1415571" y="1174205"/>
                </a:lnTo>
                <a:lnTo>
                  <a:pt x="951137" y="1172439"/>
                </a:lnTo>
                <a:lnTo>
                  <a:pt x="951148" y="1169691"/>
                </a:lnTo>
                <a:lnTo>
                  <a:pt x="943505" y="1169703"/>
                </a:lnTo>
                <a:lnTo>
                  <a:pt x="943259" y="1014865"/>
                </a:lnTo>
                <a:lnTo>
                  <a:pt x="951736" y="1014852"/>
                </a:lnTo>
                <a:lnTo>
                  <a:pt x="953087" y="659769"/>
                </a:lnTo>
                <a:lnTo>
                  <a:pt x="473815" y="659769"/>
                </a:lnTo>
                <a:lnTo>
                  <a:pt x="473815" y="658592"/>
                </a:lnTo>
                <a:lnTo>
                  <a:pt x="473103" y="658594"/>
                </a:lnTo>
                <a:lnTo>
                  <a:pt x="472303" y="155108"/>
                </a:lnTo>
                <a:lnTo>
                  <a:pt x="246" y="155858"/>
                </a:lnTo>
                <a:lnTo>
                  <a:pt x="0" y="1021"/>
                </a:lnTo>
                <a:lnTo>
                  <a:pt x="642001" y="0"/>
                </a:lnTo>
                <a:lnTo>
                  <a:pt x="642003" y="1445"/>
                </a:lnTo>
                <a:lnTo>
                  <a:pt x="643759" y="1445"/>
                </a:lnTo>
                <a:lnTo>
                  <a:pt x="643759" y="504931"/>
                </a:lnTo>
                <a:lnTo>
                  <a:pt x="1115817" y="504931"/>
                </a:lnTo>
                <a:lnTo>
                  <a:pt x="1115817" y="510959"/>
                </a:lnTo>
                <a:lnTo>
                  <a:pt x="1123598" y="510989"/>
                </a:lnTo>
                <a:lnTo>
                  <a:pt x="1121683" y="1014582"/>
                </a:lnTo>
                <a:lnTo>
                  <a:pt x="1585260" y="1013845"/>
                </a:lnTo>
                <a:lnTo>
                  <a:pt x="1585270" y="1020011"/>
                </a:lnTo>
                <a:lnTo>
                  <a:pt x="1593723" y="1020043"/>
                </a:lnTo>
                <a:lnTo>
                  <a:pt x="1593135" y="1174880"/>
                </a:lnTo>
                <a:lnTo>
                  <a:pt x="1585516" y="1174851"/>
                </a:lnTo>
                <a:lnTo>
                  <a:pt x="1586312" y="1675945"/>
                </a:lnTo>
                <a:close/>
              </a:path>
            </a:pathLst>
          </a:custGeom>
          <a:pattFill prst="pct80">
            <a:fgClr>
              <a:srgbClr val="7DD2E3"/>
            </a:fgClr>
            <a:bgClr>
              <a:schemeClr val="bg1"/>
            </a:bgClr>
          </a:patt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Shape 20"/>
          <p:cNvSpPr/>
          <p:nvPr/>
        </p:nvSpPr>
        <p:spPr>
          <a:xfrm rot="9692287">
            <a:off x="6479932" y="5826984"/>
            <a:ext cx="412432" cy="789318"/>
          </a:xfrm>
          <a:custGeom>
            <a:avLst/>
            <a:gdLst>
              <a:gd name="connsiteX0" fmla="*/ 1416369 w 1593723"/>
              <a:gd name="connsiteY0" fmla="*/ 1676215 h 1676215"/>
              <a:gd name="connsiteX1" fmla="*/ 1415571 w 1593723"/>
              <a:gd name="connsiteY1" fmla="*/ 1174205 h 1676215"/>
              <a:gd name="connsiteX2" fmla="*/ 951137 w 1593723"/>
              <a:gd name="connsiteY2" fmla="*/ 1172439 h 1676215"/>
              <a:gd name="connsiteX3" fmla="*/ 951148 w 1593723"/>
              <a:gd name="connsiteY3" fmla="*/ 1169691 h 1676215"/>
              <a:gd name="connsiteX4" fmla="*/ 943505 w 1593723"/>
              <a:gd name="connsiteY4" fmla="*/ 1169703 h 1676215"/>
              <a:gd name="connsiteX5" fmla="*/ 943259 w 1593723"/>
              <a:gd name="connsiteY5" fmla="*/ 1014865 h 1676215"/>
              <a:gd name="connsiteX6" fmla="*/ 951736 w 1593723"/>
              <a:gd name="connsiteY6" fmla="*/ 1014852 h 1676215"/>
              <a:gd name="connsiteX7" fmla="*/ 953087 w 1593723"/>
              <a:gd name="connsiteY7" fmla="*/ 659769 h 1676215"/>
              <a:gd name="connsiteX8" fmla="*/ 473815 w 1593723"/>
              <a:gd name="connsiteY8" fmla="*/ 659769 h 1676215"/>
              <a:gd name="connsiteX9" fmla="*/ 473815 w 1593723"/>
              <a:gd name="connsiteY9" fmla="*/ 658592 h 1676215"/>
              <a:gd name="connsiteX10" fmla="*/ 473103 w 1593723"/>
              <a:gd name="connsiteY10" fmla="*/ 658594 h 1676215"/>
              <a:gd name="connsiteX11" fmla="*/ 472303 w 1593723"/>
              <a:gd name="connsiteY11" fmla="*/ 155108 h 1676215"/>
              <a:gd name="connsiteX12" fmla="*/ 246 w 1593723"/>
              <a:gd name="connsiteY12" fmla="*/ 155858 h 1676215"/>
              <a:gd name="connsiteX13" fmla="*/ 0 w 1593723"/>
              <a:gd name="connsiteY13" fmla="*/ 1021 h 1676215"/>
              <a:gd name="connsiteX14" fmla="*/ 642001 w 1593723"/>
              <a:gd name="connsiteY14" fmla="*/ 0 h 1676215"/>
              <a:gd name="connsiteX15" fmla="*/ 642003 w 1593723"/>
              <a:gd name="connsiteY15" fmla="*/ 1445 h 1676215"/>
              <a:gd name="connsiteX16" fmla="*/ 643759 w 1593723"/>
              <a:gd name="connsiteY16" fmla="*/ 1445 h 1676215"/>
              <a:gd name="connsiteX17" fmla="*/ 643759 w 1593723"/>
              <a:gd name="connsiteY17" fmla="*/ 504931 h 1676215"/>
              <a:gd name="connsiteX18" fmla="*/ 1115817 w 1593723"/>
              <a:gd name="connsiteY18" fmla="*/ 504931 h 1676215"/>
              <a:gd name="connsiteX19" fmla="*/ 1115817 w 1593723"/>
              <a:gd name="connsiteY19" fmla="*/ 510959 h 1676215"/>
              <a:gd name="connsiteX20" fmla="*/ 1123598 w 1593723"/>
              <a:gd name="connsiteY20" fmla="*/ 510989 h 1676215"/>
              <a:gd name="connsiteX21" fmla="*/ 1121683 w 1593723"/>
              <a:gd name="connsiteY21" fmla="*/ 1014582 h 1676215"/>
              <a:gd name="connsiteX22" fmla="*/ 1585260 w 1593723"/>
              <a:gd name="connsiteY22" fmla="*/ 1013845 h 1676215"/>
              <a:gd name="connsiteX23" fmla="*/ 1585270 w 1593723"/>
              <a:gd name="connsiteY23" fmla="*/ 1020011 h 1676215"/>
              <a:gd name="connsiteX24" fmla="*/ 1593723 w 1593723"/>
              <a:gd name="connsiteY24" fmla="*/ 1020043 h 1676215"/>
              <a:gd name="connsiteX25" fmla="*/ 1593135 w 1593723"/>
              <a:gd name="connsiteY25" fmla="*/ 1174880 h 1676215"/>
              <a:gd name="connsiteX26" fmla="*/ 1585516 w 1593723"/>
              <a:gd name="connsiteY26" fmla="*/ 1174851 h 1676215"/>
              <a:gd name="connsiteX27" fmla="*/ 1586312 w 1593723"/>
              <a:gd name="connsiteY27" fmla="*/ 1675945 h 1676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593723" h="1676215">
                <a:moveTo>
                  <a:pt x="1416369" y="1676215"/>
                </a:moveTo>
                <a:lnTo>
                  <a:pt x="1415571" y="1174205"/>
                </a:lnTo>
                <a:lnTo>
                  <a:pt x="951137" y="1172439"/>
                </a:lnTo>
                <a:lnTo>
                  <a:pt x="951148" y="1169691"/>
                </a:lnTo>
                <a:lnTo>
                  <a:pt x="943505" y="1169703"/>
                </a:lnTo>
                <a:lnTo>
                  <a:pt x="943259" y="1014865"/>
                </a:lnTo>
                <a:lnTo>
                  <a:pt x="951736" y="1014852"/>
                </a:lnTo>
                <a:lnTo>
                  <a:pt x="953087" y="659769"/>
                </a:lnTo>
                <a:lnTo>
                  <a:pt x="473815" y="659769"/>
                </a:lnTo>
                <a:lnTo>
                  <a:pt x="473815" y="658592"/>
                </a:lnTo>
                <a:lnTo>
                  <a:pt x="473103" y="658594"/>
                </a:lnTo>
                <a:lnTo>
                  <a:pt x="472303" y="155108"/>
                </a:lnTo>
                <a:lnTo>
                  <a:pt x="246" y="155858"/>
                </a:lnTo>
                <a:lnTo>
                  <a:pt x="0" y="1021"/>
                </a:lnTo>
                <a:lnTo>
                  <a:pt x="642001" y="0"/>
                </a:lnTo>
                <a:lnTo>
                  <a:pt x="642003" y="1445"/>
                </a:lnTo>
                <a:lnTo>
                  <a:pt x="643759" y="1445"/>
                </a:lnTo>
                <a:lnTo>
                  <a:pt x="643759" y="504931"/>
                </a:lnTo>
                <a:lnTo>
                  <a:pt x="1115817" y="504931"/>
                </a:lnTo>
                <a:lnTo>
                  <a:pt x="1115817" y="510959"/>
                </a:lnTo>
                <a:lnTo>
                  <a:pt x="1123598" y="510989"/>
                </a:lnTo>
                <a:lnTo>
                  <a:pt x="1121683" y="1014582"/>
                </a:lnTo>
                <a:lnTo>
                  <a:pt x="1585260" y="1013845"/>
                </a:lnTo>
                <a:lnTo>
                  <a:pt x="1585270" y="1020011"/>
                </a:lnTo>
                <a:lnTo>
                  <a:pt x="1593723" y="1020043"/>
                </a:lnTo>
                <a:lnTo>
                  <a:pt x="1593135" y="1174880"/>
                </a:lnTo>
                <a:lnTo>
                  <a:pt x="1585516" y="1174851"/>
                </a:lnTo>
                <a:lnTo>
                  <a:pt x="1586312" y="1675945"/>
                </a:lnTo>
                <a:close/>
              </a:path>
            </a:pathLst>
          </a:custGeom>
          <a:pattFill prst="pct80">
            <a:fgClr>
              <a:srgbClr val="7DD2E3"/>
            </a:fgClr>
            <a:bgClr>
              <a:schemeClr val="bg1"/>
            </a:bgClr>
          </a:patt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Shape 21"/>
          <p:cNvSpPr/>
          <p:nvPr/>
        </p:nvSpPr>
        <p:spPr>
          <a:xfrm rot="9692287">
            <a:off x="2526987" y="4684296"/>
            <a:ext cx="412432" cy="789318"/>
          </a:xfrm>
          <a:custGeom>
            <a:avLst/>
            <a:gdLst>
              <a:gd name="connsiteX0" fmla="*/ 1416369 w 1593723"/>
              <a:gd name="connsiteY0" fmla="*/ 1676215 h 1676215"/>
              <a:gd name="connsiteX1" fmla="*/ 1415571 w 1593723"/>
              <a:gd name="connsiteY1" fmla="*/ 1174205 h 1676215"/>
              <a:gd name="connsiteX2" fmla="*/ 951137 w 1593723"/>
              <a:gd name="connsiteY2" fmla="*/ 1172439 h 1676215"/>
              <a:gd name="connsiteX3" fmla="*/ 951148 w 1593723"/>
              <a:gd name="connsiteY3" fmla="*/ 1169691 h 1676215"/>
              <a:gd name="connsiteX4" fmla="*/ 943505 w 1593723"/>
              <a:gd name="connsiteY4" fmla="*/ 1169703 h 1676215"/>
              <a:gd name="connsiteX5" fmla="*/ 943259 w 1593723"/>
              <a:gd name="connsiteY5" fmla="*/ 1014865 h 1676215"/>
              <a:gd name="connsiteX6" fmla="*/ 951736 w 1593723"/>
              <a:gd name="connsiteY6" fmla="*/ 1014852 h 1676215"/>
              <a:gd name="connsiteX7" fmla="*/ 953087 w 1593723"/>
              <a:gd name="connsiteY7" fmla="*/ 659769 h 1676215"/>
              <a:gd name="connsiteX8" fmla="*/ 473815 w 1593723"/>
              <a:gd name="connsiteY8" fmla="*/ 659769 h 1676215"/>
              <a:gd name="connsiteX9" fmla="*/ 473815 w 1593723"/>
              <a:gd name="connsiteY9" fmla="*/ 658592 h 1676215"/>
              <a:gd name="connsiteX10" fmla="*/ 473103 w 1593723"/>
              <a:gd name="connsiteY10" fmla="*/ 658594 h 1676215"/>
              <a:gd name="connsiteX11" fmla="*/ 472303 w 1593723"/>
              <a:gd name="connsiteY11" fmla="*/ 155108 h 1676215"/>
              <a:gd name="connsiteX12" fmla="*/ 246 w 1593723"/>
              <a:gd name="connsiteY12" fmla="*/ 155858 h 1676215"/>
              <a:gd name="connsiteX13" fmla="*/ 0 w 1593723"/>
              <a:gd name="connsiteY13" fmla="*/ 1021 h 1676215"/>
              <a:gd name="connsiteX14" fmla="*/ 642001 w 1593723"/>
              <a:gd name="connsiteY14" fmla="*/ 0 h 1676215"/>
              <a:gd name="connsiteX15" fmla="*/ 642003 w 1593723"/>
              <a:gd name="connsiteY15" fmla="*/ 1445 h 1676215"/>
              <a:gd name="connsiteX16" fmla="*/ 643759 w 1593723"/>
              <a:gd name="connsiteY16" fmla="*/ 1445 h 1676215"/>
              <a:gd name="connsiteX17" fmla="*/ 643759 w 1593723"/>
              <a:gd name="connsiteY17" fmla="*/ 504931 h 1676215"/>
              <a:gd name="connsiteX18" fmla="*/ 1115817 w 1593723"/>
              <a:gd name="connsiteY18" fmla="*/ 504931 h 1676215"/>
              <a:gd name="connsiteX19" fmla="*/ 1115817 w 1593723"/>
              <a:gd name="connsiteY19" fmla="*/ 510959 h 1676215"/>
              <a:gd name="connsiteX20" fmla="*/ 1123598 w 1593723"/>
              <a:gd name="connsiteY20" fmla="*/ 510989 h 1676215"/>
              <a:gd name="connsiteX21" fmla="*/ 1121683 w 1593723"/>
              <a:gd name="connsiteY21" fmla="*/ 1014582 h 1676215"/>
              <a:gd name="connsiteX22" fmla="*/ 1585260 w 1593723"/>
              <a:gd name="connsiteY22" fmla="*/ 1013845 h 1676215"/>
              <a:gd name="connsiteX23" fmla="*/ 1585270 w 1593723"/>
              <a:gd name="connsiteY23" fmla="*/ 1020011 h 1676215"/>
              <a:gd name="connsiteX24" fmla="*/ 1593723 w 1593723"/>
              <a:gd name="connsiteY24" fmla="*/ 1020043 h 1676215"/>
              <a:gd name="connsiteX25" fmla="*/ 1593135 w 1593723"/>
              <a:gd name="connsiteY25" fmla="*/ 1174880 h 1676215"/>
              <a:gd name="connsiteX26" fmla="*/ 1585516 w 1593723"/>
              <a:gd name="connsiteY26" fmla="*/ 1174851 h 1676215"/>
              <a:gd name="connsiteX27" fmla="*/ 1586312 w 1593723"/>
              <a:gd name="connsiteY27" fmla="*/ 1675945 h 1676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593723" h="1676215">
                <a:moveTo>
                  <a:pt x="1416369" y="1676215"/>
                </a:moveTo>
                <a:lnTo>
                  <a:pt x="1415571" y="1174205"/>
                </a:lnTo>
                <a:lnTo>
                  <a:pt x="951137" y="1172439"/>
                </a:lnTo>
                <a:lnTo>
                  <a:pt x="951148" y="1169691"/>
                </a:lnTo>
                <a:lnTo>
                  <a:pt x="943505" y="1169703"/>
                </a:lnTo>
                <a:lnTo>
                  <a:pt x="943259" y="1014865"/>
                </a:lnTo>
                <a:lnTo>
                  <a:pt x="951736" y="1014852"/>
                </a:lnTo>
                <a:lnTo>
                  <a:pt x="953087" y="659769"/>
                </a:lnTo>
                <a:lnTo>
                  <a:pt x="473815" y="659769"/>
                </a:lnTo>
                <a:lnTo>
                  <a:pt x="473815" y="658592"/>
                </a:lnTo>
                <a:lnTo>
                  <a:pt x="473103" y="658594"/>
                </a:lnTo>
                <a:lnTo>
                  <a:pt x="472303" y="155108"/>
                </a:lnTo>
                <a:lnTo>
                  <a:pt x="246" y="155858"/>
                </a:lnTo>
                <a:lnTo>
                  <a:pt x="0" y="1021"/>
                </a:lnTo>
                <a:lnTo>
                  <a:pt x="642001" y="0"/>
                </a:lnTo>
                <a:lnTo>
                  <a:pt x="642003" y="1445"/>
                </a:lnTo>
                <a:lnTo>
                  <a:pt x="643759" y="1445"/>
                </a:lnTo>
                <a:lnTo>
                  <a:pt x="643759" y="504931"/>
                </a:lnTo>
                <a:lnTo>
                  <a:pt x="1115817" y="504931"/>
                </a:lnTo>
                <a:lnTo>
                  <a:pt x="1115817" y="510959"/>
                </a:lnTo>
                <a:lnTo>
                  <a:pt x="1123598" y="510989"/>
                </a:lnTo>
                <a:lnTo>
                  <a:pt x="1121683" y="1014582"/>
                </a:lnTo>
                <a:lnTo>
                  <a:pt x="1585260" y="1013845"/>
                </a:lnTo>
                <a:lnTo>
                  <a:pt x="1585270" y="1020011"/>
                </a:lnTo>
                <a:lnTo>
                  <a:pt x="1593723" y="1020043"/>
                </a:lnTo>
                <a:lnTo>
                  <a:pt x="1593135" y="1174880"/>
                </a:lnTo>
                <a:lnTo>
                  <a:pt x="1585516" y="1174851"/>
                </a:lnTo>
                <a:lnTo>
                  <a:pt x="1586312" y="1675945"/>
                </a:lnTo>
                <a:close/>
              </a:path>
            </a:pathLst>
          </a:custGeom>
          <a:pattFill prst="pct80">
            <a:fgClr>
              <a:srgbClr val="7DD2E3"/>
            </a:fgClr>
            <a:bgClr>
              <a:schemeClr val="bg1"/>
            </a:bgClr>
          </a:patt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0774455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pattFill prst="lgGrid">
          <a:fgClr>
            <a:srgbClr val="F9E3E6"/>
          </a:fgClr>
          <a:bgClr>
            <a:schemeClr val="bg1"/>
          </a:bgClr>
        </a:pattFill>
        <a:effectLst/>
      </p:bgPr>
    </p:bg>
    <p:spTree>
      <p:nvGrpSpPr>
        <p:cNvPr id="1" name=""/>
        <p:cNvGrpSpPr/>
        <p:nvPr/>
      </p:nvGrpSpPr>
      <p:grpSpPr>
        <a:xfrm>
          <a:off x="0" y="0"/>
          <a:ext cx="0" cy="0"/>
          <a:chOff x="0" y="0"/>
          <a:chExt cx="0" cy="0"/>
        </a:xfrm>
      </p:grpSpPr>
      <p:sp>
        <p:nvSpPr>
          <p:cNvPr id="40" name="Right Triangle 39"/>
          <p:cNvSpPr/>
          <p:nvPr/>
        </p:nvSpPr>
        <p:spPr>
          <a:xfrm rot="5400000">
            <a:off x="2234033" y="-1876149"/>
            <a:ext cx="5446454" cy="9518795"/>
          </a:xfrm>
          <a:prstGeom prst="rtTriangle">
            <a:avLst/>
          </a:prstGeom>
          <a:solidFill>
            <a:srgbClr val="CCF6FC">
              <a:alpha val="58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pic>
        <p:nvPicPr>
          <p:cNvPr id="8" name="Picture 7"/>
          <p:cNvPicPr>
            <a:picLocks noChangeAspect="1"/>
          </p:cNvPicPr>
          <p:nvPr/>
        </p:nvPicPr>
        <p:blipFill rotWithShape="1">
          <a:blip r:embed="rId2" cstate="print">
            <a:extLst>
              <a:ext uri="{28A0092B-C50C-407E-A947-70E740481C1C}">
                <a14:useLocalDpi xmlns:a14="http://schemas.microsoft.com/office/drawing/2010/main" val="0"/>
              </a:ext>
            </a:extLst>
          </a:blip>
          <a:srcRect t="11815" r="-1" b="6668"/>
          <a:stretch/>
        </p:blipFill>
        <p:spPr>
          <a:xfrm>
            <a:off x="766401" y="3523159"/>
            <a:ext cx="4160452" cy="302683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t="5126" r="-1" b="-1"/>
          <a:stretch/>
        </p:blipFill>
        <p:spPr>
          <a:xfrm>
            <a:off x="796808" y="299362"/>
            <a:ext cx="4160452" cy="304920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Ribbon: Tilted Up 2"/>
          <p:cNvSpPr/>
          <p:nvPr/>
        </p:nvSpPr>
        <p:spPr>
          <a:xfrm>
            <a:off x="5531005" y="5992177"/>
            <a:ext cx="4683513" cy="612648"/>
          </a:xfrm>
          <a:prstGeom prst="ribbon2">
            <a:avLst>
              <a:gd name="adj1" fmla="val 16667"/>
              <a:gd name="adj2" fmla="val 75000"/>
            </a:avLst>
          </a:prstGeom>
          <a:gradFill>
            <a:gsLst>
              <a:gs pos="0">
                <a:srgbClr val="F49AAF">
                  <a:tint val="66000"/>
                  <a:satMod val="160000"/>
                </a:srgbClr>
              </a:gs>
              <a:gs pos="50000">
                <a:srgbClr val="F49AAF">
                  <a:tint val="44500"/>
                  <a:satMod val="160000"/>
                </a:srgbClr>
              </a:gs>
              <a:gs pos="100000">
                <a:srgbClr val="F49AAF">
                  <a:tint val="23500"/>
                  <a:satMod val="160000"/>
                </a:srgbClr>
              </a:gs>
            </a:gsLst>
            <a:path path="circle">
              <a:fillToRect l="50000" t="50000" r="50000" b="50000"/>
            </a:path>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Times New Roman" panose="02020603050405020304" pitchFamily="18" charset="0"/>
                <a:cs typeface="Times New Roman" panose="02020603050405020304" pitchFamily="18" charset="0"/>
              </a:rPr>
              <a:t>Lettering</a:t>
            </a:r>
            <a:r>
              <a:rPr lang="en-US" dirty="0">
                <a:latin typeface="Times New Roman" panose="02020603050405020304" pitchFamily="18" charset="0"/>
                <a:cs typeface="Times New Roman" panose="02020603050405020304" pitchFamily="18" charset="0"/>
              </a:rPr>
              <a:t> </a:t>
            </a:r>
          </a:p>
        </p:txBody>
      </p:sp>
      <p:sp>
        <p:nvSpPr>
          <p:cNvPr id="13" name="Oval 12">
            <a:hlinkClick r:id="rId4" action="ppaction://hlinksldjump"/>
          </p:cNvPr>
          <p:cNvSpPr/>
          <p:nvPr/>
        </p:nvSpPr>
        <p:spPr>
          <a:xfrm>
            <a:off x="11028910" y="200333"/>
            <a:ext cx="998276" cy="798945"/>
          </a:xfrm>
          <a:prstGeom prst="ellipse">
            <a:avLst/>
          </a:prstGeom>
          <a:pattFill prst="ltHorz">
            <a:fgClr>
              <a:srgbClr val="7DD2E3"/>
            </a:fgClr>
            <a:bgClr>
              <a:schemeClr val="bg1"/>
            </a:bgClr>
          </a:pattFill>
          <a:ln w="38100">
            <a:noFill/>
          </a:ln>
          <a:effectLst>
            <a:outerShdw blurRad="50800" dist="38100" dir="5400000" algn="t"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400" b="1" dirty="0">
                <a:solidFill>
                  <a:srgbClr val="F49AAF"/>
                </a:solidFill>
                <a:latin typeface="Tahoma" panose="020B0604030504040204" pitchFamily="34" charset="0"/>
                <a:ea typeface="Tahoma" panose="020B0604030504040204" pitchFamily="34" charset="0"/>
                <a:cs typeface="Tahoma" panose="020B0604030504040204" pitchFamily="34" charset="0"/>
              </a:rPr>
              <a:t>TITLE</a:t>
            </a:r>
          </a:p>
        </p:txBody>
      </p:sp>
      <p:sp>
        <p:nvSpPr>
          <p:cNvPr id="14" name="Wave 3">
            <a:hlinkClick r:id="" action="ppaction://hlinkshowjump?jump=nextslide"/>
          </p:cNvPr>
          <p:cNvSpPr/>
          <p:nvPr/>
        </p:nvSpPr>
        <p:spPr>
          <a:xfrm>
            <a:off x="10875683" y="6096682"/>
            <a:ext cx="1089891" cy="635525"/>
          </a:xfrm>
          <a:custGeom>
            <a:avLst/>
            <a:gdLst>
              <a:gd name="connsiteX0" fmla="*/ 0 w 1219200"/>
              <a:gd name="connsiteY0" fmla="*/ 82550 h 660400"/>
              <a:gd name="connsiteX1" fmla="*/ 1219200 w 1219200"/>
              <a:gd name="connsiteY1" fmla="*/ 82550 h 660400"/>
              <a:gd name="connsiteX2" fmla="*/ 1219200 w 1219200"/>
              <a:gd name="connsiteY2" fmla="*/ 577850 h 660400"/>
              <a:gd name="connsiteX3" fmla="*/ 0 w 1219200"/>
              <a:gd name="connsiteY3" fmla="*/ 577850 h 660400"/>
              <a:gd name="connsiteX4" fmla="*/ 0 w 1219200"/>
              <a:gd name="connsiteY4" fmla="*/ 82550 h 660400"/>
              <a:gd name="connsiteX0" fmla="*/ 0 w 1237673"/>
              <a:gd name="connsiteY0" fmla="*/ 70933 h 645666"/>
              <a:gd name="connsiteX1" fmla="*/ 1237673 w 1237673"/>
              <a:gd name="connsiteY1" fmla="*/ 154061 h 645666"/>
              <a:gd name="connsiteX2" fmla="*/ 1219200 w 1237673"/>
              <a:gd name="connsiteY2" fmla="*/ 566233 h 645666"/>
              <a:gd name="connsiteX3" fmla="*/ 0 w 1237673"/>
              <a:gd name="connsiteY3" fmla="*/ 566233 h 645666"/>
              <a:gd name="connsiteX4" fmla="*/ 0 w 1237673"/>
              <a:gd name="connsiteY4" fmla="*/ 70933 h 645666"/>
              <a:gd name="connsiteX0" fmla="*/ 0 w 1237673"/>
              <a:gd name="connsiteY0" fmla="*/ 70933 h 635525"/>
              <a:gd name="connsiteX1" fmla="*/ 1237673 w 1237673"/>
              <a:gd name="connsiteY1" fmla="*/ 154061 h 635525"/>
              <a:gd name="connsiteX2" fmla="*/ 1219200 w 1237673"/>
              <a:gd name="connsiteY2" fmla="*/ 566233 h 635525"/>
              <a:gd name="connsiteX3" fmla="*/ 0 w 1237673"/>
              <a:gd name="connsiteY3" fmla="*/ 464633 h 635525"/>
              <a:gd name="connsiteX4" fmla="*/ 0 w 1237673"/>
              <a:gd name="connsiteY4" fmla="*/ 70933 h 63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673" h="635525">
                <a:moveTo>
                  <a:pt x="0" y="70933"/>
                </a:moveTo>
                <a:cubicBezTo>
                  <a:pt x="406400" y="-204234"/>
                  <a:pt x="831273" y="429228"/>
                  <a:pt x="1237673" y="154061"/>
                </a:cubicBezTo>
                <a:cubicBezTo>
                  <a:pt x="1237673" y="319161"/>
                  <a:pt x="1219200" y="401133"/>
                  <a:pt x="1219200" y="566233"/>
                </a:cubicBezTo>
                <a:cubicBezTo>
                  <a:pt x="812800" y="841400"/>
                  <a:pt x="406400" y="189466"/>
                  <a:pt x="0" y="464633"/>
                </a:cubicBezTo>
                <a:lnTo>
                  <a:pt x="0" y="70933"/>
                </a:lnTo>
                <a:close/>
              </a:path>
            </a:pathLst>
          </a:custGeom>
          <a:solidFill>
            <a:srgbClr val="F36FAE"/>
          </a:soli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C8ECF3"/>
                </a:solidFill>
                <a:effectLst/>
                <a:uLnTx/>
                <a:uFillTx/>
                <a:latin typeface="Tw Cen MT Condensed" panose="020B0606020104020203" pitchFamily="34" charset="0"/>
                <a:ea typeface="+mn-ea"/>
                <a:cs typeface="Arial" panose="020B0604020202020204" pitchFamily="34" charset="0"/>
              </a:rPr>
              <a:t>Next</a:t>
            </a:r>
          </a:p>
        </p:txBody>
      </p:sp>
      <p:sp>
        <p:nvSpPr>
          <p:cNvPr id="15" name="Wave 3">
            <a:hlinkClick r:id="" action="ppaction://hlinkshowjump?jump=previousslide"/>
          </p:cNvPr>
          <p:cNvSpPr/>
          <p:nvPr/>
        </p:nvSpPr>
        <p:spPr>
          <a:xfrm>
            <a:off x="377777" y="6075549"/>
            <a:ext cx="1089891" cy="635525"/>
          </a:xfrm>
          <a:custGeom>
            <a:avLst/>
            <a:gdLst>
              <a:gd name="connsiteX0" fmla="*/ 0 w 1219200"/>
              <a:gd name="connsiteY0" fmla="*/ 82550 h 660400"/>
              <a:gd name="connsiteX1" fmla="*/ 1219200 w 1219200"/>
              <a:gd name="connsiteY1" fmla="*/ 82550 h 660400"/>
              <a:gd name="connsiteX2" fmla="*/ 1219200 w 1219200"/>
              <a:gd name="connsiteY2" fmla="*/ 577850 h 660400"/>
              <a:gd name="connsiteX3" fmla="*/ 0 w 1219200"/>
              <a:gd name="connsiteY3" fmla="*/ 577850 h 660400"/>
              <a:gd name="connsiteX4" fmla="*/ 0 w 1219200"/>
              <a:gd name="connsiteY4" fmla="*/ 82550 h 660400"/>
              <a:gd name="connsiteX0" fmla="*/ 0 w 1237673"/>
              <a:gd name="connsiteY0" fmla="*/ 70933 h 645666"/>
              <a:gd name="connsiteX1" fmla="*/ 1237673 w 1237673"/>
              <a:gd name="connsiteY1" fmla="*/ 154061 h 645666"/>
              <a:gd name="connsiteX2" fmla="*/ 1219200 w 1237673"/>
              <a:gd name="connsiteY2" fmla="*/ 566233 h 645666"/>
              <a:gd name="connsiteX3" fmla="*/ 0 w 1237673"/>
              <a:gd name="connsiteY3" fmla="*/ 566233 h 645666"/>
              <a:gd name="connsiteX4" fmla="*/ 0 w 1237673"/>
              <a:gd name="connsiteY4" fmla="*/ 70933 h 645666"/>
              <a:gd name="connsiteX0" fmla="*/ 0 w 1237673"/>
              <a:gd name="connsiteY0" fmla="*/ 70933 h 635525"/>
              <a:gd name="connsiteX1" fmla="*/ 1237673 w 1237673"/>
              <a:gd name="connsiteY1" fmla="*/ 154061 h 635525"/>
              <a:gd name="connsiteX2" fmla="*/ 1219200 w 1237673"/>
              <a:gd name="connsiteY2" fmla="*/ 566233 h 635525"/>
              <a:gd name="connsiteX3" fmla="*/ 0 w 1237673"/>
              <a:gd name="connsiteY3" fmla="*/ 464633 h 635525"/>
              <a:gd name="connsiteX4" fmla="*/ 0 w 1237673"/>
              <a:gd name="connsiteY4" fmla="*/ 70933 h 63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673" h="635525">
                <a:moveTo>
                  <a:pt x="0" y="70933"/>
                </a:moveTo>
                <a:cubicBezTo>
                  <a:pt x="406400" y="-204234"/>
                  <a:pt x="831273" y="429228"/>
                  <a:pt x="1237673" y="154061"/>
                </a:cubicBezTo>
                <a:cubicBezTo>
                  <a:pt x="1237673" y="319161"/>
                  <a:pt x="1219200" y="401133"/>
                  <a:pt x="1219200" y="566233"/>
                </a:cubicBezTo>
                <a:cubicBezTo>
                  <a:pt x="812800" y="841400"/>
                  <a:pt x="406400" y="189466"/>
                  <a:pt x="0" y="464633"/>
                </a:cubicBezTo>
                <a:lnTo>
                  <a:pt x="0" y="70933"/>
                </a:lnTo>
                <a:close/>
              </a:path>
            </a:pathLst>
          </a:custGeom>
          <a:solidFill>
            <a:srgbClr val="F36FAE"/>
          </a:soli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C8ECF3"/>
                </a:solidFill>
                <a:effectLst/>
                <a:uLnTx/>
                <a:uFillTx/>
                <a:latin typeface="Tw Cen MT Condensed" panose="020B0606020104020203" pitchFamily="34" charset="0"/>
                <a:ea typeface="+mn-ea"/>
                <a:cs typeface="Arial" panose="020B0604020202020204" pitchFamily="34" charset="0"/>
              </a:rPr>
              <a:t>Previous</a:t>
            </a:r>
          </a:p>
        </p:txBody>
      </p:sp>
      <p:pic>
        <p:nvPicPr>
          <p:cNvPr id="4" name="Picture 3"/>
          <p:cNvPicPr>
            <a:picLocks noChangeAspect="1"/>
          </p:cNvPicPr>
          <p:nvPr/>
        </p:nvPicPr>
        <p:blipFill>
          <a:blip r:embed="rId5"/>
          <a:stretch>
            <a:fillRect/>
          </a:stretch>
        </p:blipFill>
        <p:spPr>
          <a:xfrm>
            <a:off x="5946258" y="1217829"/>
            <a:ext cx="3853006" cy="426147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7" name="Freeform: Shape 16"/>
          <p:cNvSpPr/>
          <p:nvPr/>
        </p:nvSpPr>
        <p:spPr>
          <a:xfrm rot="4576603">
            <a:off x="8992997" y="4385109"/>
            <a:ext cx="1065814" cy="1302933"/>
          </a:xfrm>
          <a:custGeom>
            <a:avLst/>
            <a:gdLst>
              <a:gd name="connsiteX0" fmla="*/ 1416369 w 1593723"/>
              <a:gd name="connsiteY0" fmla="*/ 1676215 h 1676215"/>
              <a:gd name="connsiteX1" fmla="*/ 1415571 w 1593723"/>
              <a:gd name="connsiteY1" fmla="*/ 1174205 h 1676215"/>
              <a:gd name="connsiteX2" fmla="*/ 951137 w 1593723"/>
              <a:gd name="connsiteY2" fmla="*/ 1172439 h 1676215"/>
              <a:gd name="connsiteX3" fmla="*/ 951148 w 1593723"/>
              <a:gd name="connsiteY3" fmla="*/ 1169691 h 1676215"/>
              <a:gd name="connsiteX4" fmla="*/ 943505 w 1593723"/>
              <a:gd name="connsiteY4" fmla="*/ 1169703 h 1676215"/>
              <a:gd name="connsiteX5" fmla="*/ 943259 w 1593723"/>
              <a:gd name="connsiteY5" fmla="*/ 1014865 h 1676215"/>
              <a:gd name="connsiteX6" fmla="*/ 951736 w 1593723"/>
              <a:gd name="connsiteY6" fmla="*/ 1014852 h 1676215"/>
              <a:gd name="connsiteX7" fmla="*/ 953087 w 1593723"/>
              <a:gd name="connsiteY7" fmla="*/ 659769 h 1676215"/>
              <a:gd name="connsiteX8" fmla="*/ 473815 w 1593723"/>
              <a:gd name="connsiteY8" fmla="*/ 659769 h 1676215"/>
              <a:gd name="connsiteX9" fmla="*/ 473815 w 1593723"/>
              <a:gd name="connsiteY9" fmla="*/ 658592 h 1676215"/>
              <a:gd name="connsiteX10" fmla="*/ 473103 w 1593723"/>
              <a:gd name="connsiteY10" fmla="*/ 658594 h 1676215"/>
              <a:gd name="connsiteX11" fmla="*/ 472303 w 1593723"/>
              <a:gd name="connsiteY11" fmla="*/ 155108 h 1676215"/>
              <a:gd name="connsiteX12" fmla="*/ 246 w 1593723"/>
              <a:gd name="connsiteY12" fmla="*/ 155858 h 1676215"/>
              <a:gd name="connsiteX13" fmla="*/ 0 w 1593723"/>
              <a:gd name="connsiteY13" fmla="*/ 1021 h 1676215"/>
              <a:gd name="connsiteX14" fmla="*/ 642001 w 1593723"/>
              <a:gd name="connsiteY14" fmla="*/ 0 h 1676215"/>
              <a:gd name="connsiteX15" fmla="*/ 642003 w 1593723"/>
              <a:gd name="connsiteY15" fmla="*/ 1445 h 1676215"/>
              <a:gd name="connsiteX16" fmla="*/ 643759 w 1593723"/>
              <a:gd name="connsiteY16" fmla="*/ 1445 h 1676215"/>
              <a:gd name="connsiteX17" fmla="*/ 643759 w 1593723"/>
              <a:gd name="connsiteY17" fmla="*/ 504931 h 1676215"/>
              <a:gd name="connsiteX18" fmla="*/ 1115817 w 1593723"/>
              <a:gd name="connsiteY18" fmla="*/ 504931 h 1676215"/>
              <a:gd name="connsiteX19" fmla="*/ 1115817 w 1593723"/>
              <a:gd name="connsiteY19" fmla="*/ 510959 h 1676215"/>
              <a:gd name="connsiteX20" fmla="*/ 1123598 w 1593723"/>
              <a:gd name="connsiteY20" fmla="*/ 510989 h 1676215"/>
              <a:gd name="connsiteX21" fmla="*/ 1121683 w 1593723"/>
              <a:gd name="connsiteY21" fmla="*/ 1014582 h 1676215"/>
              <a:gd name="connsiteX22" fmla="*/ 1585260 w 1593723"/>
              <a:gd name="connsiteY22" fmla="*/ 1013845 h 1676215"/>
              <a:gd name="connsiteX23" fmla="*/ 1585270 w 1593723"/>
              <a:gd name="connsiteY23" fmla="*/ 1020011 h 1676215"/>
              <a:gd name="connsiteX24" fmla="*/ 1593723 w 1593723"/>
              <a:gd name="connsiteY24" fmla="*/ 1020043 h 1676215"/>
              <a:gd name="connsiteX25" fmla="*/ 1593135 w 1593723"/>
              <a:gd name="connsiteY25" fmla="*/ 1174880 h 1676215"/>
              <a:gd name="connsiteX26" fmla="*/ 1585516 w 1593723"/>
              <a:gd name="connsiteY26" fmla="*/ 1174851 h 1676215"/>
              <a:gd name="connsiteX27" fmla="*/ 1586312 w 1593723"/>
              <a:gd name="connsiteY27" fmla="*/ 1675945 h 1676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593723" h="1676215">
                <a:moveTo>
                  <a:pt x="1416369" y="1676215"/>
                </a:moveTo>
                <a:lnTo>
                  <a:pt x="1415571" y="1174205"/>
                </a:lnTo>
                <a:lnTo>
                  <a:pt x="951137" y="1172439"/>
                </a:lnTo>
                <a:lnTo>
                  <a:pt x="951148" y="1169691"/>
                </a:lnTo>
                <a:lnTo>
                  <a:pt x="943505" y="1169703"/>
                </a:lnTo>
                <a:lnTo>
                  <a:pt x="943259" y="1014865"/>
                </a:lnTo>
                <a:lnTo>
                  <a:pt x="951736" y="1014852"/>
                </a:lnTo>
                <a:lnTo>
                  <a:pt x="953087" y="659769"/>
                </a:lnTo>
                <a:lnTo>
                  <a:pt x="473815" y="659769"/>
                </a:lnTo>
                <a:lnTo>
                  <a:pt x="473815" y="658592"/>
                </a:lnTo>
                <a:lnTo>
                  <a:pt x="473103" y="658594"/>
                </a:lnTo>
                <a:lnTo>
                  <a:pt x="472303" y="155108"/>
                </a:lnTo>
                <a:lnTo>
                  <a:pt x="246" y="155858"/>
                </a:lnTo>
                <a:lnTo>
                  <a:pt x="0" y="1021"/>
                </a:lnTo>
                <a:lnTo>
                  <a:pt x="642001" y="0"/>
                </a:lnTo>
                <a:lnTo>
                  <a:pt x="642003" y="1445"/>
                </a:lnTo>
                <a:lnTo>
                  <a:pt x="643759" y="1445"/>
                </a:lnTo>
                <a:lnTo>
                  <a:pt x="643759" y="504931"/>
                </a:lnTo>
                <a:lnTo>
                  <a:pt x="1115817" y="504931"/>
                </a:lnTo>
                <a:lnTo>
                  <a:pt x="1115817" y="510959"/>
                </a:lnTo>
                <a:lnTo>
                  <a:pt x="1123598" y="510989"/>
                </a:lnTo>
                <a:lnTo>
                  <a:pt x="1121683" y="1014582"/>
                </a:lnTo>
                <a:lnTo>
                  <a:pt x="1585260" y="1013845"/>
                </a:lnTo>
                <a:lnTo>
                  <a:pt x="1585270" y="1020011"/>
                </a:lnTo>
                <a:lnTo>
                  <a:pt x="1593723" y="1020043"/>
                </a:lnTo>
                <a:lnTo>
                  <a:pt x="1593135" y="1174880"/>
                </a:lnTo>
                <a:lnTo>
                  <a:pt x="1585516" y="1174851"/>
                </a:lnTo>
                <a:lnTo>
                  <a:pt x="1586312" y="1675945"/>
                </a:lnTo>
                <a:close/>
              </a:path>
            </a:pathLst>
          </a:custGeom>
          <a:pattFill prst="dashDnDiag">
            <a:fgClr>
              <a:srgbClr val="A58CC2"/>
            </a:fgClr>
            <a:bgClr>
              <a:sysClr val="window" lastClr="FFFFFF"/>
            </a:bgClr>
          </a:pattFill>
          <a:ln w="12700" cap="flat" cmpd="sng" algn="ctr">
            <a:noFill/>
            <a:prstDash val="solid"/>
            <a:miter lim="800000"/>
          </a:ln>
          <a:effectLst>
            <a:outerShdw blurRad="50800" dist="38100" dir="10800000" algn="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18" name="Freeform: Shape 17"/>
          <p:cNvSpPr/>
          <p:nvPr/>
        </p:nvSpPr>
        <p:spPr>
          <a:xfrm rot="7783601">
            <a:off x="5707493" y="37458"/>
            <a:ext cx="1065814" cy="1302933"/>
          </a:xfrm>
          <a:custGeom>
            <a:avLst/>
            <a:gdLst>
              <a:gd name="connsiteX0" fmla="*/ 1416369 w 1593723"/>
              <a:gd name="connsiteY0" fmla="*/ 1676215 h 1676215"/>
              <a:gd name="connsiteX1" fmla="*/ 1415571 w 1593723"/>
              <a:gd name="connsiteY1" fmla="*/ 1174205 h 1676215"/>
              <a:gd name="connsiteX2" fmla="*/ 951137 w 1593723"/>
              <a:gd name="connsiteY2" fmla="*/ 1172439 h 1676215"/>
              <a:gd name="connsiteX3" fmla="*/ 951148 w 1593723"/>
              <a:gd name="connsiteY3" fmla="*/ 1169691 h 1676215"/>
              <a:gd name="connsiteX4" fmla="*/ 943505 w 1593723"/>
              <a:gd name="connsiteY4" fmla="*/ 1169703 h 1676215"/>
              <a:gd name="connsiteX5" fmla="*/ 943259 w 1593723"/>
              <a:gd name="connsiteY5" fmla="*/ 1014865 h 1676215"/>
              <a:gd name="connsiteX6" fmla="*/ 951736 w 1593723"/>
              <a:gd name="connsiteY6" fmla="*/ 1014852 h 1676215"/>
              <a:gd name="connsiteX7" fmla="*/ 953087 w 1593723"/>
              <a:gd name="connsiteY7" fmla="*/ 659769 h 1676215"/>
              <a:gd name="connsiteX8" fmla="*/ 473815 w 1593723"/>
              <a:gd name="connsiteY8" fmla="*/ 659769 h 1676215"/>
              <a:gd name="connsiteX9" fmla="*/ 473815 w 1593723"/>
              <a:gd name="connsiteY9" fmla="*/ 658592 h 1676215"/>
              <a:gd name="connsiteX10" fmla="*/ 473103 w 1593723"/>
              <a:gd name="connsiteY10" fmla="*/ 658594 h 1676215"/>
              <a:gd name="connsiteX11" fmla="*/ 472303 w 1593723"/>
              <a:gd name="connsiteY11" fmla="*/ 155108 h 1676215"/>
              <a:gd name="connsiteX12" fmla="*/ 246 w 1593723"/>
              <a:gd name="connsiteY12" fmla="*/ 155858 h 1676215"/>
              <a:gd name="connsiteX13" fmla="*/ 0 w 1593723"/>
              <a:gd name="connsiteY13" fmla="*/ 1021 h 1676215"/>
              <a:gd name="connsiteX14" fmla="*/ 642001 w 1593723"/>
              <a:gd name="connsiteY14" fmla="*/ 0 h 1676215"/>
              <a:gd name="connsiteX15" fmla="*/ 642003 w 1593723"/>
              <a:gd name="connsiteY15" fmla="*/ 1445 h 1676215"/>
              <a:gd name="connsiteX16" fmla="*/ 643759 w 1593723"/>
              <a:gd name="connsiteY16" fmla="*/ 1445 h 1676215"/>
              <a:gd name="connsiteX17" fmla="*/ 643759 w 1593723"/>
              <a:gd name="connsiteY17" fmla="*/ 504931 h 1676215"/>
              <a:gd name="connsiteX18" fmla="*/ 1115817 w 1593723"/>
              <a:gd name="connsiteY18" fmla="*/ 504931 h 1676215"/>
              <a:gd name="connsiteX19" fmla="*/ 1115817 w 1593723"/>
              <a:gd name="connsiteY19" fmla="*/ 510959 h 1676215"/>
              <a:gd name="connsiteX20" fmla="*/ 1123598 w 1593723"/>
              <a:gd name="connsiteY20" fmla="*/ 510989 h 1676215"/>
              <a:gd name="connsiteX21" fmla="*/ 1121683 w 1593723"/>
              <a:gd name="connsiteY21" fmla="*/ 1014582 h 1676215"/>
              <a:gd name="connsiteX22" fmla="*/ 1585260 w 1593723"/>
              <a:gd name="connsiteY22" fmla="*/ 1013845 h 1676215"/>
              <a:gd name="connsiteX23" fmla="*/ 1585270 w 1593723"/>
              <a:gd name="connsiteY23" fmla="*/ 1020011 h 1676215"/>
              <a:gd name="connsiteX24" fmla="*/ 1593723 w 1593723"/>
              <a:gd name="connsiteY24" fmla="*/ 1020043 h 1676215"/>
              <a:gd name="connsiteX25" fmla="*/ 1593135 w 1593723"/>
              <a:gd name="connsiteY25" fmla="*/ 1174880 h 1676215"/>
              <a:gd name="connsiteX26" fmla="*/ 1585516 w 1593723"/>
              <a:gd name="connsiteY26" fmla="*/ 1174851 h 1676215"/>
              <a:gd name="connsiteX27" fmla="*/ 1586312 w 1593723"/>
              <a:gd name="connsiteY27" fmla="*/ 1675945 h 1676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593723" h="1676215">
                <a:moveTo>
                  <a:pt x="1416369" y="1676215"/>
                </a:moveTo>
                <a:lnTo>
                  <a:pt x="1415571" y="1174205"/>
                </a:lnTo>
                <a:lnTo>
                  <a:pt x="951137" y="1172439"/>
                </a:lnTo>
                <a:lnTo>
                  <a:pt x="951148" y="1169691"/>
                </a:lnTo>
                <a:lnTo>
                  <a:pt x="943505" y="1169703"/>
                </a:lnTo>
                <a:lnTo>
                  <a:pt x="943259" y="1014865"/>
                </a:lnTo>
                <a:lnTo>
                  <a:pt x="951736" y="1014852"/>
                </a:lnTo>
                <a:lnTo>
                  <a:pt x="953087" y="659769"/>
                </a:lnTo>
                <a:lnTo>
                  <a:pt x="473815" y="659769"/>
                </a:lnTo>
                <a:lnTo>
                  <a:pt x="473815" y="658592"/>
                </a:lnTo>
                <a:lnTo>
                  <a:pt x="473103" y="658594"/>
                </a:lnTo>
                <a:lnTo>
                  <a:pt x="472303" y="155108"/>
                </a:lnTo>
                <a:lnTo>
                  <a:pt x="246" y="155858"/>
                </a:lnTo>
                <a:lnTo>
                  <a:pt x="0" y="1021"/>
                </a:lnTo>
                <a:lnTo>
                  <a:pt x="642001" y="0"/>
                </a:lnTo>
                <a:lnTo>
                  <a:pt x="642003" y="1445"/>
                </a:lnTo>
                <a:lnTo>
                  <a:pt x="643759" y="1445"/>
                </a:lnTo>
                <a:lnTo>
                  <a:pt x="643759" y="504931"/>
                </a:lnTo>
                <a:lnTo>
                  <a:pt x="1115817" y="504931"/>
                </a:lnTo>
                <a:lnTo>
                  <a:pt x="1115817" y="510959"/>
                </a:lnTo>
                <a:lnTo>
                  <a:pt x="1123598" y="510989"/>
                </a:lnTo>
                <a:lnTo>
                  <a:pt x="1121683" y="1014582"/>
                </a:lnTo>
                <a:lnTo>
                  <a:pt x="1585260" y="1013845"/>
                </a:lnTo>
                <a:lnTo>
                  <a:pt x="1585270" y="1020011"/>
                </a:lnTo>
                <a:lnTo>
                  <a:pt x="1593723" y="1020043"/>
                </a:lnTo>
                <a:lnTo>
                  <a:pt x="1593135" y="1174880"/>
                </a:lnTo>
                <a:lnTo>
                  <a:pt x="1585516" y="1174851"/>
                </a:lnTo>
                <a:lnTo>
                  <a:pt x="1586312" y="1675945"/>
                </a:lnTo>
                <a:close/>
              </a:path>
            </a:pathLst>
          </a:custGeom>
          <a:pattFill prst="dashDnDiag">
            <a:fgClr>
              <a:srgbClr val="A58CC2"/>
            </a:fgClr>
            <a:bgClr>
              <a:sysClr val="window" lastClr="FFFFFF"/>
            </a:bgClr>
          </a:pattFill>
          <a:ln w="12700" cap="flat" cmpd="sng" algn="ctr">
            <a:noFill/>
            <a:prstDash val="solid"/>
            <a:miter lim="800000"/>
          </a:ln>
          <a:effectLst>
            <a:outerShdw blurRad="50800" dist="38100" dir="10800000" algn="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19" name="Oval 18"/>
          <p:cNvSpPr/>
          <p:nvPr/>
        </p:nvSpPr>
        <p:spPr>
          <a:xfrm>
            <a:off x="11054078" y="2763947"/>
            <a:ext cx="698500" cy="609600"/>
          </a:xfrm>
          <a:prstGeom prst="ellipse">
            <a:avLst/>
          </a:prstGeom>
          <a:pattFill prst="pct90">
            <a:fgClr>
              <a:srgbClr val="CCF6FC"/>
            </a:fgClr>
            <a:bgClr>
              <a:sysClr val="window" lastClr="FFFFFF"/>
            </a:bgClr>
          </a:patt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0" name="Oval 19"/>
          <p:cNvSpPr/>
          <p:nvPr/>
        </p:nvSpPr>
        <p:spPr>
          <a:xfrm>
            <a:off x="10697749" y="3458405"/>
            <a:ext cx="1091884" cy="873607"/>
          </a:xfrm>
          <a:prstGeom prst="ellipse">
            <a:avLst/>
          </a:prstGeom>
          <a:pattFill prst="wdDnDiag">
            <a:fgClr>
              <a:srgbClr val="2B5367"/>
            </a:fgClr>
            <a:bgClr>
              <a:sysClr val="window" lastClr="FFFFFF"/>
            </a:bgClr>
          </a:patt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1970377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pattFill prst="lgGrid">
          <a:fgClr>
            <a:srgbClr val="F9E3E6"/>
          </a:fgClr>
          <a:bgClr>
            <a:schemeClr val="bg1"/>
          </a:bgClr>
        </a:pattFill>
        <a:effectLst/>
      </p:bgPr>
    </p:bg>
    <p:spTree>
      <p:nvGrpSpPr>
        <p:cNvPr id="1" name=""/>
        <p:cNvGrpSpPr/>
        <p:nvPr/>
      </p:nvGrpSpPr>
      <p:grpSpPr>
        <a:xfrm>
          <a:off x="0" y="0"/>
          <a:ext cx="0" cy="0"/>
          <a:chOff x="0" y="0"/>
          <a:chExt cx="0" cy="0"/>
        </a:xfrm>
      </p:grpSpPr>
      <p:sp>
        <p:nvSpPr>
          <p:cNvPr id="40" name="Right Triangle 39"/>
          <p:cNvSpPr/>
          <p:nvPr/>
        </p:nvSpPr>
        <p:spPr>
          <a:xfrm rot="16200000">
            <a:off x="4482949" y="-771551"/>
            <a:ext cx="5446454" cy="9518795"/>
          </a:xfrm>
          <a:prstGeom prst="rtTriangle">
            <a:avLst/>
          </a:prstGeom>
          <a:solidFill>
            <a:schemeClr val="bg1">
              <a:lumMod val="85000"/>
              <a:alpha val="58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3" name="Ribbon: Tilted Up 2"/>
          <p:cNvSpPr/>
          <p:nvPr/>
        </p:nvSpPr>
        <p:spPr>
          <a:xfrm>
            <a:off x="825190" y="386630"/>
            <a:ext cx="4683513" cy="612648"/>
          </a:xfrm>
          <a:prstGeom prst="ribbon2">
            <a:avLst>
              <a:gd name="adj1" fmla="val 16667"/>
              <a:gd name="adj2" fmla="val 75000"/>
            </a:avLst>
          </a:prstGeom>
          <a:gradFill>
            <a:gsLst>
              <a:gs pos="0">
                <a:srgbClr val="F49AAF">
                  <a:tint val="66000"/>
                  <a:satMod val="160000"/>
                </a:srgbClr>
              </a:gs>
              <a:gs pos="50000">
                <a:srgbClr val="F49AAF">
                  <a:tint val="44500"/>
                  <a:satMod val="160000"/>
                </a:srgbClr>
              </a:gs>
              <a:gs pos="100000">
                <a:srgbClr val="F49AAF">
                  <a:tint val="23500"/>
                  <a:satMod val="160000"/>
                </a:srgbClr>
              </a:gs>
            </a:gsLst>
            <a:path path="circle">
              <a:fillToRect l="50000" t="50000" r="50000" b="50000"/>
            </a:path>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Times New Roman" panose="02020603050405020304" pitchFamily="18" charset="0"/>
                <a:cs typeface="Times New Roman" panose="02020603050405020304" pitchFamily="18" charset="0"/>
              </a:rPr>
              <a:t>Lettering</a:t>
            </a:r>
            <a:r>
              <a:rPr lang="en-US" dirty="0">
                <a:latin typeface="Times New Roman" panose="02020603050405020304" pitchFamily="18" charset="0"/>
                <a:cs typeface="Times New Roman" panose="02020603050405020304" pitchFamily="18" charset="0"/>
              </a:rPr>
              <a:t> </a:t>
            </a:r>
          </a:p>
        </p:txBody>
      </p:sp>
      <p:sp>
        <p:nvSpPr>
          <p:cNvPr id="13" name="Oval 12">
            <a:hlinkClick r:id="rId2" action="ppaction://hlinksldjump"/>
          </p:cNvPr>
          <p:cNvSpPr/>
          <p:nvPr/>
        </p:nvSpPr>
        <p:spPr>
          <a:xfrm>
            <a:off x="11028910" y="200333"/>
            <a:ext cx="998276" cy="798945"/>
          </a:xfrm>
          <a:prstGeom prst="ellipse">
            <a:avLst/>
          </a:prstGeom>
          <a:pattFill prst="ltHorz">
            <a:fgClr>
              <a:srgbClr val="7DD2E3"/>
            </a:fgClr>
            <a:bgClr>
              <a:schemeClr val="bg1"/>
            </a:bgClr>
          </a:pattFill>
          <a:ln w="38100">
            <a:noFill/>
          </a:ln>
          <a:effectLst>
            <a:outerShdw blurRad="50800" dist="38100" dir="5400000" algn="t"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400" b="1" dirty="0">
                <a:solidFill>
                  <a:srgbClr val="F49AAF"/>
                </a:solidFill>
                <a:latin typeface="Tahoma" panose="020B0604030504040204" pitchFamily="34" charset="0"/>
                <a:ea typeface="Tahoma" panose="020B0604030504040204" pitchFamily="34" charset="0"/>
                <a:cs typeface="Tahoma" panose="020B0604030504040204" pitchFamily="34" charset="0"/>
              </a:rPr>
              <a:t>TITLE</a:t>
            </a:r>
          </a:p>
        </p:txBody>
      </p:sp>
      <p:sp>
        <p:nvSpPr>
          <p:cNvPr id="14" name="Wave 3">
            <a:hlinkClick r:id="" action="ppaction://hlinkshowjump?jump=nextslide"/>
          </p:cNvPr>
          <p:cNvSpPr/>
          <p:nvPr/>
        </p:nvSpPr>
        <p:spPr>
          <a:xfrm>
            <a:off x="10875683" y="6096682"/>
            <a:ext cx="1089891" cy="635525"/>
          </a:xfrm>
          <a:custGeom>
            <a:avLst/>
            <a:gdLst>
              <a:gd name="connsiteX0" fmla="*/ 0 w 1219200"/>
              <a:gd name="connsiteY0" fmla="*/ 82550 h 660400"/>
              <a:gd name="connsiteX1" fmla="*/ 1219200 w 1219200"/>
              <a:gd name="connsiteY1" fmla="*/ 82550 h 660400"/>
              <a:gd name="connsiteX2" fmla="*/ 1219200 w 1219200"/>
              <a:gd name="connsiteY2" fmla="*/ 577850 h 660400"/>
              <a:gd name="connsiteX3" fmla="*/ 0 w 1219200"/>
              <a:gd name="connsiteY3" fmla="*/ 577850 h 660400"/>
              <a:gd name="connsiteX4" fmla="*/ 0 w 1219200"/>
              <a:gd name="connsiteY4" fmla="*/ 82550 h 660400"/>
              <a:gd name="connsiteX0" fmla="*/ 0 w 1237673"/>
              <a:gd name="connsiteY0" fmla="*/ 70933 h 645666"/>
              <a:gd name="connsiteX1" fmla="*/ 1237673 w 1237673"/>
              <a:gd name="connsiteY1" fmla="*/ 154061 h 645666"/>
              <a:gd name="connsiteX2" fmla="*/ 1219200 w 1237673"/>
              <a:gd name="connsiteY2" fmla="*/ 566233 h 645666"/>
              <a:gd name="connsiteX3" fmla="*/ 0 w 1237673"/>
              <a:gd name="connsiteY3" fmla="*/ 566233 h 645666"/>
              <a:gd name="connsiteX4" fmla="*/ 0 w 1237673"/>
              <a:gd name="connsiteY4" fmla="*/ 70933 h 645666"/>
              <a:gd name="connsiteX0" fmla="*/ 0 w 1237673"/>
              <a:gd name="connsiteY0" fmla="*/ 70933 h 635525"/>
              <a:gd name="connsiteX1" fmla="*/ 1237673 w 1237673"/>
              <a:gd name="connsiteY1" fmla="*/ 154061 h 635525"/>
              <a:gd name="connsiteX2" fmla="*/ 1219200 w 1237673"/>
              <a:gd name="connsiteY2" fmla="*/ 566233 h 635525"/>
              <a:gd name="connsiteX3" fmla="*/ 0 w 1237673"/>
              <a:gd name="connsiteY3" fmla="*/ 464633 h 635525"/>
              <a:gd name="connsiteX4" fmla="*/ 0 w 1237673"/>
              <a:gd name="connsiteY4" fmla="*/ 70933 h 63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673" h="635525">
                <a:moveTo>
                  <a:pt x="0" y="70933"/>
                </a:moveTo>
                <a:cubicBezTo>
                  <a:pt x="406400" y="-204234"/>
                  <a:pt x="831273" y="429228"/>
                  <a:pt x="1237673" y="154061"/>
                </a:cubicBezTo>
                <a:cubicBezTo>
                  <a:pt x="1237673" y="319161"/>
                  <a:pt x="1219200" y="401133"/>
                  <a:pt x="1219200" y="566233"/>
                </a:cubicBezTo>
                <a:cubicBezTo>
                  <a:pt x="812800" y="841400"/>
                  <a:pt x="406400" y="189466"/>
                  <a:pt x="0" y="464633"/>
                </a:cubicBezTo>
                <a:lnTo>
                  <a:pt x="0" y="70933"/>
                </a:lnTo>
                <a:close/>
              </a:path>
            </a:pathLst>
          </a:custGeom>
          <a:solidFill>
            <a:srgbClr val="F36FAE"/>
          </a:soli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C8ECF3"/>
                </a:solidFill>
                <a:effectLst/>
                <a:uLnTx/>
                <a:uFillTx/>
                <a:latin typeface="Tw Cen MT Condensed" panose="020B0606020104020203" pitchFamily="34" charset="0"/>
                <a:ea typeface="+mn-ea"/>
                <a:cs typeface="Arial" panose="020B0604020202020204" pitchFamily="34" charset="0"/>
              </a:rPr>
              <a:t>Next</a:t>
            </a:r>
          </a:p>
        </p:txBody>
      </p:sp>
      <p:sp>
        <p:nvSpPr>
          <p:cNvPr id="15" name="Wave 3">
            <a:hlinkClick r:id="" action="ppaction://hlinkshowjump?jump=previousslide"/>
          </p:cNvPr>
          <p:cNvSpPr/>
          <p:nvPr/>
        </p:nvSpPr>
        <p:spPr>
          <a:xfrm>
            <a:off x="377777" y="6075549"/>
            <a:ext cx="1089891" cy="635525"/>
          </a:xfrm>
          <a:custGeom>
            <a:avLst/>
            <a:gdLst>
              <a:gd name="connsiteX0" fmla="*/ 0 w 1219200"/>
              <a:gd name="connsiteY0" fmla="*/ 82550 h 660400"/>
              <a:gd name="connsiteX1" fmla="*/ 1219200 w 1219200"/>
              <a:gd name="connsiteY1" fmla="*/ 82550 h 660400"/>
              <a:gd name="connsiteX2" fmla="*/ 1219200 w 1219200"/>
              <a:gd name="connsiteY2" fmla="*/ 577850 h 660400"/>
              <a:gd name="connsiteX3" fmla="*/ 0 w 1219200"/>
              <a:gd name="connsiteY3" fmla="*/ 577850 h 660400"/>
              <a:gd name="connsiteX4" fmla="*/ 0 w 1219200"/>
              <a:gd name="connsiteY4" fmla="*/ 82550 h 660400"/>
              <a:gd name="connsiteX0" fmla="*/ 0 w 1237673"/>
              <a:gd name="connsiteY0" fmla="*/ 70933 h 645666"/>
              <a:gd name="connsiteX1" fmla="*/ 1237673 w 1237673"/>
              <a:gd name="connsiteY1" fmla="*/ 154061 h 645666"/>
              <a:gd name="connsiteX2" fmla="*/ 1219200 w 1237673"/>
              <a:gd name="connsiteY2" fmla="*/ 566233 h 645666"/>
              <a:gd name="connsiteX3" fmla="*/ 0 w 1237673"/>
              <a:gd name="connsiteY3" fmla="*/ 566233 h 645666"/>
              <a:gd name="connsiteX4" fmla="*/ 0 w 1237673"/>
              <a:gd name="connsiteY4" fmla="*/ 70933 h 645666"/>
              <a:gd name="connsiteX0" fmla="*/ 0 w 1237673"/>
              <a:gd name="connsiteY0" fmla="*/ 70933 h 635525"/>
              <a:gd name="connsiteX1" fmla="*/ 1237673 w 1237673"/>
              <a:gd name="connsiteY1" fmla="*/ 154061 h 635525"/>
              <a:gd name="connsiteX2" fmla="*/ 1219200 w 1237673"/>
              <a:gd name="connsiteY2" fmla="*/ 566233 h 635525"/>
              <a:gd name="connsiteX3" fmla="*/ 0 w 1237673"/>
              <a:gd name="connsiteY3" fmla="*/ 464633 h 635525"/>
              <a:gd name="connsiteX4" fmla="*/ 0 w 1237673"/>
              <a:gd name="connsiteY4" fmla="*/ 70933 h 63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673" h="635525">
                <a:moveTo>
                  <a:pt x="0" y="70933"/>
                </a:moveTo>
                <a:cubicBezTo>
                  <a:pt x="406400" y="-204234"/>
                  <a:pt x="831273" y="429228"/>
                  <a:pt x="1237673" y="154061"/>
                </a:cubicBezTo>
                <a:cubicBezTo>
                  <a:pt x="1237673" y="319161"/>
                  <a:pt x="1219200" y="401133"/>
                  <a:pt x="1219200" y="566233"/>
                </a:cubicBezTo>
                <a:cubicBezTo>
                  <a:pt x="812800" y="841400"/>
                  <a:pt x="406400" y="189466"/>
                  <a:pt x="0" y="464633"/>
                </a:cubicBezTo>
                <a:lnTo>
                  <a:pt x="0" y="70933"/>
                </a:lnTo>
                <a:close/>
              </a:path>
            </a:pathLst>
          </a:custGeom>
          <a:solidFill>
            <a:srgbClr val="F36FAE"/>
          </a:soli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C8ECF3"/>
                </a:solidFill>
                <a:effectLst/>
                <a:uLnTx/>
                <a:uFillTx/>
                <a:latin typeface="Tw Cen MT Condensed" panose="020B0606020104020203" pitchFamily="34" charset="0"/>
                <a:ea typeface="+mn-ea"/>
                <a:cs typeface="Arial" panose="020B0604020202020204" pitchFamily="34" charset="0"/>
              </a:rPr>
              <a:t>Previous</a:t>
            </a:r>
          </a:p>
        </p:txBody>
      </p:sp>
      <p:pic>
        <p:nvPicPr>
          <p:cNvPr id="2" name="Picture 1"/>
          <p:cNvPicPr>
            <a:picLocks noChangeAspect="1"/>
          </p:cNvPicPr>
          <p:nvPr/>
        </p:nvPicPr>
        <p:blipFill>
          <a:blip r:embed="rId3"/>
          <a:stretch>
            <a:fillRect/>
          </a:stretch>
        </p:blipFill>
        <p:spPr>
          <a:xfrm>
            <a:off x="611329" y="1225887"/>
            <a:ext cx="5678604" cy="5053041"/>
          </a:xfrm>
          <a:prstGeom prst="rect">
            <a:avLst/>
          </a:prstGeom>
        </p:spPr>
      </p:pic>
      <p:sp>
        <p:nvSpPr>
          <p:cNvPr id="10" name="Freeform: Shape 9"/>
          <p:cNvSpPr/>
          <p:nvPr/>
        </p:nvSpPr>
        <p:spPr>
          <a:xfrm rot="7783601">
            <a:off x="6736136" y="5498719"/>
            <a:ext cx="1065814" cy="1302933"/>
          </a:xfrm>
          <a:custGeom>
            <a:avLst/>
            <a:gdLst>
              <a:gd name="connsiteX0" fmla="*/ 1416369 w 1593723"/>
              <a:gd name="connsiteY0" fmla="*/ 1676215 h 1676215"/>
              <a:gd name="connsiteX1" fmla="*/ 1415571 w 1593723"/>
              <a:gd name="connsiteY1" fmla="*/ 1174205 h 1676215"/>
              <a:gd name="connsiteX2" fmla="*/ 951137 w 1593723"/>
              <a:gd name="connsiteY2" fmla="*/ 1172439 h 1676215"/>
              <a:gd name="connsiteX3" fmla="*/ 951148 w 1593723"/>
              <a:gd name="connsiteY3" fmla="*/ 1169691 h 1676215"/>
              <a:gd name="connsiteX4" fmla="*/ 943505 w 1593723"/>
              <a:gd name="connsiteY4" fmla="*/ 1169703 h 1676215"/>
              <a:gd name="connsiteX5" fmla="*/ 943259 w 1593723"/>
              <a:gd name="connsiteY5" fmla="*/ 1014865 h 1676215"/>
              <a:gd name="connsiteX6" fmla="*/ 951736 w 1593723"/>
              <a:gd name="connsiteY6" fmla="*/ 1014852 h 1676215"/>
              <a:gd name="connsiteX7" fmla="*/ 953087 w 1593723"/>
              <a:gd name="connsiteY7" fmla="*/ 659769 h 1676215"/>
              <a:gd name="connsiteX8" fmla="*/ 473815 w 1593723"/>
              <a:gd name="connsiteY8" fmla="*/ 659769 h 1676215"/>
              <a:gd name="connsiteX9" fmla="*/ 473815 w 1593723"/>
              <a:gd name="connsiteY9" fmla="*/ 658592 h 1676215"/>
              <a:gd name="connsiteX10" fmla="*/ 473103 w 1593723"/>
              <a:gd name="connsiteY10" fmla="*/ 658594 h 1676215"/>
              <a:gd name="connsiteX11" fmla="*/ 472303 w 1593723"/>
              <a:gd name="connsiteY11" fmla="*/ 155108 h 1676215"/>
              <a:gd name="connsiteX12" fmla="*/ 246 w 1593723"/>
              <a:gd name="connsiteY12" fmla="*/ 155858 h 1676215"/>
              <a:gd name="connsiteX13" fmla="*/ 0 w 1593723"/>
              <a:gd name="connsiteY13" fmla="*/ 1021 h 1676215"/>
              <a:gd name="connsiteX14" fmla="*/ 642001 w 1593723"/>
              <a:gd name="connsiteY14" fmla="*/ 0 h 1676215"/>
              <a:gd name="connsiteX15" fmla="*/ 642003 w 1593723"/>
              <a:gd name="connsiteY15" fmla="*/ 1445 h 1676215"/>
              <a:gd name="connsiteX16" fmla="*/ 643759 w 1593723"/>
              <a:gd name="connsiteY16" fmla="*/ 1445 h 1676215"/>
              <a:gd name="connsiteX17" fmla="*/ 643759 w 1593723"/>
              <a:gd name="connsiteY17" fmla="*/ 504931 h 1676215"/>
              <a:gd name="connsiteX18" fmla="*/ 1115817 w 1593723"/>
              <a:gd name="connsiteY18" fmla="*/ 504931 h 1676215"/>
              <a:gd name="connsiteX19" fmla="*/ 1115817 w 1593723"/>
              <a:gd name="connsiteY19" fmla="*/ 510959 h 1676215"/>
              <a:gd name="connsiteX20" fmla="*/ 1123598 w 1593723"/>
              <a:gd name="connsiteY20" fmla="*/ 510989 h 1676215"/>
              <a:gd name="connsiteX21" fmla="*/ 1121683 w 1593723"/>
              <a:gd name="connsiteY21" fmla="*/ 1014582 h 1676215"/>
              <a:gd name="connsiteX22" fmla="*/ 1585260 w 1593723"/>
              <a:gd name="connsiteY22" fmla="*/ 1013845 h 1676215"/>
              <a:gd name="connsiteX23" fmla="*/ 1585270 w 1593723"/>
              <a:gd name="connsiteY23" fmla="*/ 1020011 h 1676215"/>
              <a:gd name="connsiteX24" fmla="*/ 1593723 w 1593723"/>
              <a:gd name="connsiteY24" fmla="*/ 1020043 h 1676215"/>
              <a:gd name="connsiteX25" fmla="*/ 1593135 w 1593723"/>
              <a:gd name="connsiteY25" fmla="*/ 1174880 h 1676215"/>
              <a:gd name="connsiteX26" fmla="*/ 1585516 w 1593723"/>
              <a:gd name="connsiteY26" fmla="*/ 1174851 h 1676215"/>
              <a:gd name="connsiteX27" fmla="*/ 1586312 w 1593723"/>
              <a:gd name="connsiteY27" fmla="*/ 1675945 h 1676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593723" h="1676215">
                <a:moveTo>
                  <a:pt x="1416369" y="1676215"/>
                </a:moveTo>
                <a:lnTo>
                  <a:pt x="1415571" y="1174205"/>
                </a:lnTo>
                <a:lnTo>
                  <a:pt x="951137" y="1172439"/>
                </a:lnTo>
                <a:lnTo>
                  <a:pt x="951148" y="1169691"/>
                </a:lnTo>
                <a:lnTo>
                  <a:pt x="943505" y="1169703"/>
                </a:lnTo>
                <a:lnTo>
                  <a:pt x="943259" y="1014865"/>
                </a:lnTo>
                <a:lnTo>
                  <a:pt x="951736" y="1014852"/>
                </a:lnTo>
                <a:lnTo>
                  <a:pt x="953087" y="659769"/>
                </a:lnTo>
                <a:lnTo>
                  <a:pt x="473815" y="659769"/>
                </a:lnTo>
                <a:lnTo>
                  <a:pt x="473815" y="658592"/>
                </a:lnTo>
                <a:lnTo>
                  <a:pt x="473103" y="658594"/>
                </a:lnTo>
                <a:lnTo>
                  <a:pt x="472303" y="155108"/>
                </a:lnTo>
                <a:lnTo>
                  <a:pt x="246" y="155858"/>
                </a:lnTo>
                <a:lnTo>
                  <a:pt x="0" y="1021"/>
                </a:lnTo>
                <a:lnTo>
                  <a:pt x="642001" y="0"/>
                </a:lnTo>
                <a:lnTo>
                  <a:pt x="642003" y="1445"/>
                </a:lnTo>
                <a:lnTo>
                  <a:pt x="643759" y="1445"/>
                </a:lnTo>
                <a:lnTo>
                  <a:pt x="643759" y="504931"/>
                </a:lnTo>
                <a:lnTo>
                  <a:pt x="1115817" y="504931"/>
                </a:lnTo>
                <a:lnTo>
                  <a:pt x="1115817" y="510959"/>
                </a:lnTo>
                <a:lnTo>
                  <a:pt x="1123598" y="510989"/>
                </a:lnTo>
                <a:lnTo>
                  <a:pt x="1121683" y="1014582"/>
                </a:lnTo>
                <a:lnTo>
                  <a:pt x="1585260" y="1013845"/>
                </a:lnTo>
                <a:lnTo>
                  <a:pt x="1585270" y="1020011"/>
                </a:lnTo>
                <a:lnTo>
                  <a:pt x="1593723" y="1020043"/>
                </a:lnTo>
                <a:lnTo>
                  <a:pt x="1593135" y="1174880"/>
                </a:lnTo>
                <a:lnTo>
                  <a:pt x="1585516" y="1174851"/>
                </a:lnTo>
                <a:lnTo>
                  <a:pt x="1586312" y="1675945"/>
                </a:lnTo>
                <a:close/>
              </a:path>
            </a:pathLst>
          </a:custGeom>
          <a:pattFill prst="dashDnDiag">
            <a:fgClr>
              <a:srgbClr val="A58CC2"/>
            </a:fgClr>
            <a:bgClr>
              <a:sysClr val="window" lastClr="FFFFFF"/>
            </a:bgClr>
          </a:pattFill>
          <a:ln w="12700" cap="flat" cmpd="sng" algn="ctr">
            <a:noFill/>
            <a:prstDash val="solid"/>
            <a:miter lim="800000"/>
          </a:ln>
          <a:effectLst>
            <a:outerShdw blurRad="50800" dist="38100" dir="10800000" algn="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11" name="Freeform: Shape 10"/>
          <p:cNvSpPr/>
          <p:nvPr/>
        </p:nvSpPr>
        <p:spPr>
          <a:xfrm rot="9956568">
            <a:off x="6136062" y="347810"/>
            <a:ext cx="1065814" cy="1302933"/>
          </a:xfrm>
          <a:custGeom>
            <a:avLst/>
            <a:gdLst>
              <a:gd name="connsiteX0" fmla="*/ 1416369 w 1593723"/>
              <a:gd name="connsiteY0" fmla="*/ 1676215 h 1676215"/>
              <a:gd name="connsiteX1" fmla="*/ 1415571 w 1593723"/>
              <a:gd name="connsiteY1" fmla="*/ 1174205 h 1676215"/>
              <a:gd name="connsiteX2" fmla="*/ 951137 w 1593723"/>
              <a:gd name="connsiteY2" fmla="*/ 1172439 h 1676215"/>
              <a:gd name="connsiteX3" fmla="*/ 951148 w 1593723"/>
              <a:gd name="connsiteY3" fmla="*/ 1169691 h 1676215"/>
              <a:gd name="connsiteX4" fmla="*/ 943505 w 1593723"/>
              <a:gd name="connsiteY4" fmla="*/ 1169703 h 1676215"/>
              <a:gd name="connsiteX5" fmla="*/ 943259 w 1593723"/>
              <a:gd name="connsiteY5" fmla="*/ 1014865 h 1676215"/>
              <a:gd name="connsiteX6" fmla="*/ 951736 w 1593723"/>
              <a:gd name="connsiteY6" fmla="*/ 1014852 h 1676215"/>
              <a:gd name="connsiteX7" fmla="*/ 953087 w 1593723"/>
              <a:gd name="connsiteY7" fmla="*/ 659769 h 1676215"/>
              <a:gd name="connsiteX8" fmla="*/ 473815 w 1593723"/>
              <a:gd name="connsiteY8" fmla="*/ 659769 h 1676215"/>
              <a:gd name="connsiteX9" fmla="*/ 473815 w 1593723"/>
              <a:gd name="connsiteY9" fmla="*/ 658592 h 1676215"/>
              <a:gd name="connsiteX10" fmla="*/ 473103 w 1593723"/>
              <a:gd name="connsiteY10" fmla="*/ 658594 h 1676215"/>
              <a:gd name="connsiteX11" fmla="*/ 472303 w 1593723"/>
              <a:gd name="connsiteY11" fmla="*/ 155108 h 1676215"/>
              <a:gd name="connsiteX12" fmla="*/ 246 w 1593723"/>
              <a:gd name="connsiteY12" fmla="*/ 155858 h 1676215"/>
              <a:gd name="connsiteX13" fmla="*/ 0 w 1593723"/>
              <a:gd name="connsiteY13" fmla="*/ 1021 h 1676215"/>
              <a:gd name="connsiteX14" fmla="*/ 642001 w 1593723"/>
              <a:gd name="connsiteY14" fmla="*/ 0 h 1676215"/>
              <a:gd name="connsiteX15" fmla="*/ 642003 w 1593723"/>
              <a:gd name="connsiteY15" fmla="*/ 1445 h 1676215"/>
              <a:gd name="connsiteX16" fmla="*/ 643759 w 1593723"/>
              <a:gd name="connsiteY16" fmla="*/ 1445 h 1676215"/>
              <a:gd name="connsiteX17" fmla="*/ 643759 w 1593723"/>
              <a:gd name="connsiteY17" fmla="*/ 504931 h 1676215"/>
              <a:gd name="connsiteX18" fmla="*/ 1115817 w 1593723"/>
              <a:gd name="connsiteY18" fmla="*/ 504931 h 1676215"/>
              <a:gd name="connsiteX19" fmla="*/ 1115817 w 1593723"/>
              <a:gd name="connsiteY19" fmla="*/ 510959 h 1676215"/>
              <a:gd name="connsiteX20" fmla="*/ 1123598 w 1593723"/>
              <a:gd name="connsiteY20" fmla="*/ 510989 h 1676215"/>
              <a:gd name="connsiteX21" fmla="*/ 1121683 w 1593723"/>
              <a:gd name="connsiteY21" fmla="*/ 1014582 h 1676215"/>
              <a:gd name="connsiteX22" fmla="*/ 1585260 w 1593723"/>
              <a:gd name="connsiteY22" fmla="*/ 1013845 h 1676215"/>
              <a:gd name="connsiteX23" fmla="*/ 1585270 w 1593723"/>
              <a:gd name="connsiteY23" fmla="*/ 1020011 h 1676215"/>
              <a:gd name="connsiteX24" fmla="*/ 1593723 w 1593723"/>
              <a:gd name="connsiteY24" fmla="*/ 1020043 h 1676215"/>
              <a:gd name="connsiteX25" fmla="*/ 1593135 w 1593723"/>
              <a:gd name="connsiteY25" fmla="*/ 1174880 h 1676215"/>
              <a:gd name="connsiteX26" fmla="*/ 1585516 w 1593723"/>
              <a:gd name="connsiteY26" fmla="*/ 1174851 h 1676215"/>
              <a:gd name="connsiteX27" fmla="*/ 1586312 w 1593723"/>
              <a:gd name="connsiteY27" fmla="*/ 1675945 h 1676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593723" h="1676215">
                <a:moveTo>
                  <a:pt x="1416369" y="1676215"/>
                </a:moveTo>
                <a:lnTo>
                  <a:pt x="1415571" y="1174205"/>
                </a:lnTo>
                <a:lnTo>
                  <a:pt x="951137" y="1172439"/>
                </a:lnTo>
                <a:lnTo>
                  <a:pt x="951148" y="1169691"/>
                </a:lnTo>
                <a:lnTo>
                  <a:pt x="943505" y="1169703"/>
                </a:lnTo>
                <a:lnTo>
                  <a:pt x="943259" y="1014865"/>
                </a:lnTo>
                <a:lnTo>
                  <a:pt x="951736" y="1014852"/>
                </a:lnTo>
                <a:lnTo>
                  <a:pt x="953087" y="659769"/>
                </a:lnTo>
                <a:lnTo>
                  <a:pt x="473815" y="659769"/>
                </a:lnTo>
                <a:lnTo>
                  <a:pt x="473815" y="658592"/>
                </a:lnTo>
                <a:lnTo>
                  <a:pt x="473103" y="658594"/>
                </a:lnTo>
                <a:lnTo>
                  <a:pt x="472303" y="155108"/>
                </a:lnTo>
                <a:lnTo>
                  <a:pt x="246" y="155858"/>
                </a:lnTo>
                <a:lnTo>
                  <a:pt x="0" y="1021"/>
                </a:lnTo>
                <a:lnTo>
                  <a:pt x="642001" y="0"/>
                </a:lnTo>
                <a:lnTo>
                  <a:pt x="642003" y="1445"/>
                </a:lnTo>
                <a:lnTo>
                  <a:pt x="643759" y="1445"/>
                </a:lnTo>
                <a:lnTo>
                  <a:pt x="643759" y="504931"/>
                </a:lnTo>
                <a:lnTo>
                  <a:pt x="1115817" y="504931"/>
                </a:lnTo>
                <a:lnTo>
                  <a:pt x="1115817" y="510959"/>
                </a:lnTo>
                <a:lnTo>
                  <a:pt x="1123598" y="510989"/>
                </a:lnTo>
                <a:lnTo>
                  <a:pt x="1121683" y="1014582"/>
                </a:lnTo>
                <a:lnTo>
                  <a:pt x="1585260" y="1013845"/>
                </a:lnTo>
                <a:lnTo>
                  <a:pt x="1585270" y="1020011"/>
                </a:lnTo>
                <a:lnTo>
                  <a:pt x="1593723" y="1020043"/>
                </a:lnTo>
                <a:lnTo>
                  <a:pt x="1593135" y="1174880"/>
                </a:lnTo>
                <a:lnTo>
                  <a:pt x="1585516" y="1174851"/>
                </a:lnTo>
                <a:lnTo>
                  <a:pt x="1586312" y="1675945"/>
                </a:lnTo>
                <a:close/>
              </a:path>
            </a:pathLst>
          </a:custGeom>
          <a:pattFill prst="dashDnDiag">
            <a:fgClr>
              <a:srgbClr val="A58CC2"/>
            </a:fgClr>
            <a:bgClr>
              <a:sysClr val="window" lastClr="FFFFFF"/>
            </a:bgClr>
          </a:pattFill>
          <a:ln w="12700" cap="flat" cmpd="sng" algn="ctr">
            <a:noFill/>
            <a:prstDash val="solid"/>
            <a:miter lim="800000"/>
          </a:ln>
          <a:effectLst>
            <a:outerShdw blurRad="50800" dist="38100" dir="10800000" algn="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t="7865" r="11835" b="2673"/>
          <a:stretch/>
        </p:blipFill>
        <p:spPr>
          <a:xfrm rot="5400000">
            <a:off x="6258552" y="1856191"/>
            <a:ext cx="4951188" cy="3768045"/>
          </a:xfrm>
          <a:prstGeom prst="rect">
            <a:avLst/>
          </a:prstGeom>
          <a:solidFill>
            <a:srgbClr val="FFFFFF">
              <a:shade val="85000"/>
            </a:srgbClr>
          </a:solidFill>
          <a:ln w="88900" cap="sq">
            <a:solidFill>
              <a:srgbClr val="2B5367"/>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07868498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pattFill prst="pct5">
          <a:fgClr>
            <a:schemeClr val="bg1">
              <a:lumMod val="75000"/>
            </a:schemeClr>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t="11589"/>
          <a:stretch/>
        </p:blipFill>
        <p:spPr>
          <a:xfrm rot="20964340">
            <a:off x="607174" y="283887"/>
            <a:ext cx="3616842" cy="570185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3" name="Oval 12"/>
          <p:cNvSpPr/>
          <p:nvPr/>
        </p:nvSpPr>
        <p:spPr>
          <a:xfrm>
            <a:off x="9080779" y="2067570"/>
            <a:ext cx="799818" cy="601590"/>
          </a:xfrm>
          <a:prstGeom prst="ellipse">
            <a:avLst/>
          </a:prstGeom>
          <a:gradFill flip="none" rotWithShape="1">
            <a:gsLst>
              <a:gs pos="0">
                <a:srgbClr val="F49AAF">
                  <a:tint val="66000"/>
                  <a:satMod val="160000"/>
                </a:srgbClr>
              </a:gs>
              <a:gs pos="50000">
                <a:srgbClr val="F49AAF">
                  <a:tint val="44500"/>
                  <a:satMod val="160000"/>
                </a:srgbClr>
              </a:gs>
              <a:gs pos="100000">
                <a:srgbClr val="F49AAF">
                  <a:tint val="23500"/>
                  <a:satMod val="160000"/>
                </a:srgbClr>
              </a:gs>
            </a:gsLst>
            <a:path path="circle">
              <a:fillToRect l="50000" t="50000" r="50000" b="50000"/>
            </a:path>
            <a:tileRect/>
          </a:gra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4" name="Oval 13"/>
          <p:cNvSpPr/>
          <p:nvPr/>
        </p:nvSpPr>
        <p:spPr>
          <a:xfrm>
            <a:off x="-161061" y="597556"/>
            <a:ext cx="698500" cy="609600"/>
          </a:xfrm>
          <a:prstGeom prst="ellipse">
            <a:avLst/>
          </a:prstGeom>
          <a:pattFill prst="ltHorz">
            <a:fgClr>
              <a:srgbClr val="859FA7"/>
            </a:fgClr>
            <a:bgClr>
              <a:sysClr val="window" lastClr="FFFFFF"/>
            </a:bgClr>
          </a:patt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5" name="Oval 14"/>
          <p:cNvSpPr/>
          <p:nvPr/>
        </p:nvSpPr>
        <p:spPr>
          <a:xfrm>
            <a:off x="-84404" y="0"/>
            <a:ext cx="1091884" cy="873607"/>
          </a:xfrm>
          <a:prstGeom prst="ellipse">
            <a:avLst/>
          </a:prstGeom>
          <a:pattFill prst="smGrid">
            <a:fgClr>
              <a:srgbClr val="F7B7C6"/>
            </a:fgClr>
            <a:bgClr>
              <a:sysClr val="window" lastClr="FFFFFF"/>
            </a:bgClr>
          </a:patt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9" name="Freeform: Shape 18"/>
          <p:cNvSpPr/>
          <p:nvPr/>
        </p:nvSpPr>
        <p:spPr>
          <a:xfrm rot="7783601">
            <a:off x="5936155" y="4832650"/>
            <a:ext cx="1065814" cy="1302933"/>
          </a:xfrm>
          <a:custGeom>
            <a:avLst/>
            <a:gdLst>
              <a:gd name="connsiteX0" fmla="*/ 1416369 w 1593723"/>
              <a:gd name="connsiteY0" fmla="*/ 1676215 h 1676215"/>
              <a:gd name="connsiteX1" fmla="*/ 1415571 w 1593723"/>
              <a:gd name="connsiteY1" fmla="*/ 1174205 h 1676215"/>
              <a:gd name="connsiteX2" fmla="*/ 951137 w 1593723"/>
              <a:gd name="connsiteY2" fmla="*/ 1172439 h 1676215"/>
              <a:gd name="connsiteX3" fmla="*/ 951148 w 1593723"/>
              <a:gd name="connsiteY3" fmla="*/ 1169691 h 1676215"/>
              <a:gd name="connsiteX4" fmla="*/ 943505 w 1593723"/>
              <a:gd name="connsiteY4" fmla="*/ 1169703 h 1676215"/>
              <a:gd name="connsiteX5" fmla="*/ 943259 w 1593723"/>
              <a:gd name="connsiteY5" fmla="*/ 1014865 h 1676215"/>
              <a:gd name="connsiteX6" fmla="*/ 951736 w 1593723"/>
              <a:gd name="connsiteY6" fmla="*/ 1014852 h 1676215"/>
              <a:gd name="connsiteX7" fmla="*/ 953087 w 1593723"/>
              <a:gd name="connsiteY7" fmla="*/ 659769 h 1676215"/>
              <a:gd name="connsiteX8" fmla="*/ 473815 w 1593723"/>
              <a:gd name="connsiteY8" fmla="*/ 659769 h 1676215"/>
              <a:gd name="connsiteX9" fmla="*/ 473815 w 1593723"/>
              <a:gd name="connsiteY9" fmla="*/ 658592 h 1676215"/>
              <a:gd name="connsiteX10" fmla="*/ 473103 w 1593723"/>
              <a:gd name="connsiteY10" fmla="*/ 658594 h 1676215"/>
              <a:gd name="connsiteX11" fmla="*/ 472303 w 1593723"/>
              <a:gd name="connsiteY11" fmla="*/ 155108 h 1676215"/>
              <a:gd name="connsiteX12" fmla="*/ 246 w 1593723"/>
              <a:gd name="connsiteY12" fmla="*/ 155858 h 1676215"/>
              <a:gd name="connsiteX13" fmla="*/ 0 w 1593723"/>
              <a:gd name="connsiteY13" fmla="*/ 1021 h 1676215"/>
              <a:gd name="connsiteX14" fmla="*/ 642001 w 1593723"/>
              <a:gd name="connsiteY14" fmla="*/ 0 h 1676215"/>
              <a:gd name="connsiteX15" fmla="*/ 642003 w 1593723"/>
              <a:gd name="connsiteY15" fmla="*/ 1445 h 1676215"/>
              <a:gd name="connsiteX16" fmla="*/ 643759 w 1593723"/>
              <a:gd name="connsiteY16" fmla="*/ 1445 h 1676215"/>
              <a:gd name="connsiteX17" fmla="*/ 643759 w 1593723"/>
              <a:gd name="connsiteY17" fmla="*/ 504931 h 1676215"/>
              <a:gd name="connsiteX18" fmla="*/ 1115817 w 1593723"/>
              <a:gd name="connsiteY18" fmla="*/ 504931 h 1676215"/>
              <a:gd name="connsiteX19" fmla="*/ 1115817 w 1593723"/>
              <a:gd name="connsiteY19" fmla="*/ 510959 h 1676215"/>
              <a:gd name="connsiteX20" fmla="*/ 1123598 w 1593723"/>
              <a:gd name="connsiteY20" fmla="*/ 510989 h 1676215"/>
              <a:gd name="connsiteX21" fmla="*/ 1121683 w 1593723"/>
              <a:gd name="connsiteY21" fmla="*/ 1014582 h 1676215"/>
              <a:gd name="connsiteX22" fmla="*/ 1585260 w 1593723"/>
              <a:gd name="connsiteY22" fmla="*/ 1013845 h 1676215"/>
              <a:gd name="connsiteX23" fmla="*/ 1585270 w 1593723"/>
              <a:gd name="connsiteY23" fmla="*/ 1020011 h 1676215"/>
              <a:gd name="connsiteX24" fmla="*/ 1593723 w 1593723"/>
              <a:gd name="connsiteY24" fmla="*/ 1020043 h 1676215"/>
              <a:gd name="connsiteX25" fmla="*/ 1593135 w 1593723"/>
              <a:gd name="connsiteY25" fmla="*/ 1174880 h 1676215"/>
              <a:gd name="connsiteX26" fmla="*/ 1585516 w 1593723"/>
              <a:gd name="connsiteY26" fmla="*/ 1174851 h 1676215"/>
              <a:gd name="connsiteX27" fmla="*/ 1586312 w 1593723"/>
              <a:gd name="connsiteY27" fmla="*/ 1675945 h 1676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593723" h="1676215">
                <a:moveTo>
                  <a:pt x="1416369" y="1676215"/>
                </a:moveTo>
                <a:lnTo>
                  <a:pt x="1415571" y="1174205"/>
                </a:lnTo>
                <a:lnTo>
                  <a:pt x="951137" y="1172439"/>
                </a:lnTo>
                <a:lnTo>
                  <a:pt x="951148" y="1169691"/>
                </a:lnTo>
                <a:lnTo>
                  <a:pt x="943505" y="1169703"/>
                </a:lnTo>
                <a:lnTo>
                  <a:pt x="943259" y="1014865"/>
                </a:lnTo>
                <a:lnTo>
                  <a:pt x="951736" y="1014852"/>
                </a:lnTo>
                <a:lnTo>
                  <a:pt x="953087" y="659769"/>
                </a:lnTo>
                <a:lnTo>
                  <a:pt x="473815" y="659769"/>
                </a:lnTo>
                <a:lnTo>
                  <a:pt x="473815" y="658592"/>
                </a:lnTo>
                <a:lnTo>
                  <a:pt x="473103" y="658594"/>
                </a:lnTo>
                <a:lnTo>
                  <a:pt x="472303" y="155108"/>
                </a:lnTo>
                <a:lnTo>
                  <a:pt x="246" y="155858"/>
                </a:lnTo>
                <a:lnTo>
                  <a:pt x="0" y="1021"/>
                </a:lnTo>
                <a:lnTo>
                  <a:pt x="642001" y="0"/>
                </a:lnTo>
                <a:lnTo>
                  <a:pt x="642003" y="1445"/>
                </a:lnTo>
                <a:lnTo>
                  <a:pt x="643759" y="1445"/>
                </a:lnTo>
                <a:lnTo>
                  <a:pt x="643759" y="504931"/>
                </a:lnTo>
                <a:lnTo>
                  <a:pt x="1115817" y="504931"/>
                </a:lnTo>
                <a:lnTo>
                  <a:pt x="1115817" y="510959"/>
                </a:lnTo>
                <a:lnTo>
                  <a:pt x="1123598" y="510989"/>
                </a:lnTo>
                <a:lnTo>
                  <a:pt x="1121683" y="1014582"/>
                </a:lnTo>
                <a:lnTo>
                  <a:pt x="1585260" y="1013845"/>
                </a:lnTo>
                <a:lnTo>
                  <a:pt x="1585270" y="1020011"/>
                </a:lnTo>
                <a:lnTo>
                  <a:pt x="1593723" y="1020043"/>
                </a:lnTo>
                <a:lnTo>
                  <a:pt x="1593135" y="1174880"/>
                </a:lnTo>
                <a:lnTo>
                  <a:pt x="1585516" y="1174851"/>
                </a:lnTo>
                <a:lnTo>
                  <a:pt x="1586312" y="1675945"/>
                </a:lnTo>
                <a:close/>
              </a:path>
            </a:pathLst>
          </a:custGeom>
          <a:pattFill prst="pct90">
            <a:fgClr>
              <a:srgbClr val="99EEFA"/>
            </a:fgClr>
            <a:bgClr>
              <a:sysClr val="window" lastClr="FFFFFF"/>
            </a:bgClr>
          </a:pattFill>
          <a:ln w="12700" cap="flat" cmpd="sng" algn="ctr">
            <a:noFill/>
            <a:prstDash val="solid"/>
            <a:miter lim="800000"/>
          </a:ln>
          <a:effectLst>
            <a:outerShdw blurRad="50800" dist="38100" dir="10800000" algn="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0" name="Freeform: Shape 19"/>
          <p:cNvSpPr/>
          <p:nvPr/>
        </p:nvSpPr>
        <p:spPr>
          <a:xfrm rot="7783601">
            <a:off x="4671225" y="772318"/>
            <a:ext cx="1065814" cy="1302933"/>
          </a:xfrm>
          <a:custGeom>
            <a:avLst/>
            <a:gdLst>
              <a:gd name="connsiteX0" fmla="*/ 1416369 w 1593723"/>
              <a:gd name="connsiteY0" fmla="*/ 1676215 h 1676215"/>
              <a:gd name="connsiteX1" fmla="*/ 1415571 w 1593723"/>
              <a:gd name="connsiteY1" fmla="*/ 1174205 h 1676215"/>
              <a:gd name="connsiteX2" fmla="*/ 951137 w 1593723"/>
              <a:gd name="connsiteY2" fmla="*/ 1172439 h 1676215"/>
              <a:gd name="connsiteX3" fmla="*/ 951148 w 1593723"/>
              <a:gd name="connsiteY3" fmla="*/ 1169691 h 1676215"/>
              <a:gd name="connsiteX4" fmla="*/ 943505 w 1593723"/>
              <a:gd name="connsiteY4" fmla="*/ 1169703 h 1676215"/>
              <a:gd name="connsiteX5" fmla="*/ 943259 w 1593723"/>
              <a:gd name="connsiteY5" fmla="*/ 1014865 h 1676215"/>
              <a:gd name="connsiteX6" fmla="*/ 951736 w 1593723"/>
              <a:gd name="connsiteY6" fmla="*/ 1014852 h 1676215"/>
              <a:gd name="connsiteX7" fmla="*/ 953087 w 1593723"/>
              <a:gd name="connsiteY7" fmla="*/ 659769 h 1676215"/>
              <a:gd name="connsiteX8" fmla="*/ 473815 w 1593723"/>
              <a:gd name="connsiteY8" fmla="*/ 659769 h 1676215"/>
              <a:gd name="connsiteX9" fmla="*/ 473815 w 1593723"/>
              <a:gd name="connsiteY9" fmla="*/ 658592 h 1676215"/>
              <a:gd name="connsiteX10" fmla="*/ 473103 w 1593723"/>
              <a:gd name="connsiteY10" fmla="*/ 658594 h 1676215"/>
              <a:gd name="connsiteX11" fmla="*/ 472303 w 1593723"/>
              <a:gd name="connsiteY11" fmla="*/ 155108 h 1676215"/>
              <a:gd name="connsiteX12" fmla="*/ 246 w 1593723"/>
              <a:gd name="connsiteY12" fmla="*/ 155858 h 1676215"/>
              <a:gd name="connsiteX13" fmla="*/ 0 w 1593723"/>
              <a:gd name="connsiteY13" fmla="*/ 1021 h 1676215"/>
              <a:gd name="connsiteX14" fmla="*/ 642001 w 1593723"/>
              <a:gd name="connsiteY14" fmla="*/ 0 h 1676215"/>
              <a:gd name="connsiteX15" fmla="*/ 642003 w 1593723"/>
              <a:gd name="connsiteY15" fmla="*/ 1445 h 1676215"/>
              <a:gd name="connsiteX16" fmla="*/ 643759 w 1593723"/>
              <a:gd name="connsiteY16" fmla="*/ 1445 h 1676215"/>
              <a:gd name="connsiteX17" fmla="*/ 643759 w 1593723"/>
              <a:gd name="connsiteY17" fmla="*/ 504931 h 1676215"/>
              <a:gd name="connsiteX18" fmla="*/ 1115817 w 1593723"/>
              <a:gd name="connsiteY18" fmla="*/ 504931 h 1676215"/>
              <a:gd name="connsiteX19" fmla="*/ 1115817 w 1593723"/>
              <a:gd name="connsiteY19" fmla="*/ 510959 h 1676215"/>
              <a:gd name="connsiteX20" fmla="*/ 1123598 w 1593723"/>
              <a:gd name="connsiteY20" fmla="*/ 510989 h 1676215"/>
              <a:gd name="connsiteX21" fmla="*/ 1121683 w 1593723"/>
              <a:gd name="connsiteY21" fmla="*/ 1014582 h 1676215"/>
              <a:gd name="connsiteX22" fmla="*/ 1585260 w 1593723"/>
              <a:gd name="connsiteY22" fmla="*/ 1013845 h 1676215"/>
              <a:gd name="connsiteX23" fmla="*/ 1585270 w 1593723"/>
              <a:gd name="connsiteY23" fmla="*/ 1020011 h 1676215"/>
              <a:gd name="connsiteX24" fmla="*/ 1593723 w 1593723"/>
              <a:gd name="connsiteY24" fmla="*/ 1020043 h 1676215"/>
              <a:gd name="connsiteX25" fmla="*/ 1593135 w 1593723"/>
              <a:gd name="connsiteY25" fmla="*/ 1174880 h 1676215"/>
              <a:gd name="connsiteX26" fmla="*/ 1585516 w 1593723"/>
              <a:gd name="connsiteY26" fmla="*/ 1174851 h 1676215"/>
              <a:gd name="connsiteX27" fmla="*/ 1586312 w 1593723"/>
              <a:gd name="connsiteY27" fmla="*/ 1675945 h 1676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593723" h="1676215">
                <a:moveTo>
                  <a:pt x="1416369" y="1676215"/>
                </a:moveTo>
                <a:lnTo>
                  <a:pt x="1415571" y="1174205"/>
                </a:lnTo>
                <a:lnTo>
                  <a:pt x="951137" y="1172439"/>
                </a:lnTo>
                <a:lnTo>
                  <a:pt x="951148" y="1169691"/>
                </a:lnTo>
                <a:lnTo>
                  <a:pt x="943505" y="1169703"/>
                </a:lnTo>
                <a:lnTo>
                  <a:pt x="943259" y="1014865"/>
                </a:lnTo>
                <a:lnTo>
                  <a:pt x="951736" y="1014852"/>
                </a:lnTo>
                <a:lnTo>
                  <a:pt x="953087" y="659769"/>
                </a:lnTo>
                <a:lnTo>
                  <a:pt x="473815" y="659769"/>
                </a:lnTo>
                <a:lnTo>
                  <a:pt x="473815" y="658592"/>
                </a:lnTo>
                <a:lnTo>
                  <a:pt x="473103" y="658594"/>
                </a:lnTo>
                <a:lnTo>
                  <a:pt x="472303" y="155108"/>
                </a:lnTo>
                <a:lnTo>
                  <a:pt x="246" y="155858"/>
                </a:lnTo>
                <a:lnTo>
                  <a:pt x="0" y="1021"/>
                </a:lnTo>
                <a:lnTo>
                  <a:pt x="642001" y="0"/>
                </a:lnTo>
                <a:lnTo>
                  <a:pt x="642003" y="1445"/>
                </a:lnTo>
                <a:lnTo>
                  <a:pt x="643759" y="1445"/>
                </a:lnTo>
                <a:lnTo>
                  <a:pt x="643759" y="504931"/>
                </a:lnTo>
                <a:lnTo>
                  <a:pt x="1115817" y="504931"/>
                </a:lnTo>
                <a:lnTo>
                  <a:pt x="1115817" y="510959"/>
                </a:lnTo>
                <a:lnTo>
                  <a:pt x="1123598" y="510989"/>
                </a:lnTo>
                <a:lnTo>
                  <a:pt x="1121683" y="1014582"/>
                </a:lnTo>
                <a:lnTo>
                  <a:pt x="1585260" y="1013845"/>
                </a:lnTo>
                <a:lnTo>
                  <a:pt x="1585270" y="1020011"/>
                </a:lnTo>
                <a:lnTo>
                  <a:pt x="1593723" y="1020043"/>
                </a:lnTo>
                <a:lnTo>
                  <a:pt x="1593135" y="1174880"/>
                </a:lnTo>
                <a:lnTo>
                  <a:pt x="1585516" y="1174851"/>
                </a:lnTo>
                <a:lnTo>
                  <a:pt x="1586312" y="1675945"/>
                </a:lnTo>
                <a:close/>
              </a:path>
            </a:pathLst>
          </a:custGeom>
          <a:pattFill prst="pct90">
            <a:fgClr>
              <a:srgbClr val="99EEFA"/>
            </a:fgClr>
            <a:bgClr>
              <a:sysClr val="window" lastClr="FFFFFF"/>
            </a:bgClr>
          </a:pattFill>
          <a:ln w="12700" cap="flat" cmpd="sng" algn="ctr">
            <a:noFill/>
            <a:prstDash val="solid"/>
            <a:miter lim="800000"/>
          </a:ln>
          <a:effectLst>
            <a:outerShdw blurRad="50800" dist="38100" dir="10800000" algn="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 name="Ribbon: Tilted Up 1"/>
          <p:cNvSpPr/>
          <p:nvPr/>
        </p:nvSpPr>
        <p:spPr>
          <a:xfrm>
            <a:off x="6356195" y="436803"/>
            <a:ext cx="3880625" cy="612648"/>
          </a:xfrm>
          <a:prstGeom prst="ribbon2">
            <a:avLst>
              <a:gd name="adj1" fmla="val 25768"/>
              <a:gd name="adj2" fmla="val 70447"/>
            </a:avLst>
          </a:prstGeom>
          <a:pattFill prst="dkDnDiag">
            <a:fgClr>
              <a:srgbClr val="D9D9D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F092BE"/>
                </a:solidFill>
                <a:latin typeface="Times New Roman" panose="02020603050405020304" pitchFamily="18" charset="0"/>
                <a:cs typeface="Times New Roman" panose="02020603050405020304" pitchFamily="18" charset="0"/>
              </a:rPr>
              <a:t>Logo Design</a:t>
            </a:r>
          </a:p>
        </p:txBody>
      </p:sp>
      <p:sp>
        <p:nvSpPr>
          <p:cNvPr id="21" name="Oval 20">
            <a:hlinkClick r:id="rId3" action="ppaction://hlinksldjump"/>
          </p:cNvPr>
          <p:cNvSpPr/>
          <p:nvPr/>
        </p:nvSpPr>
        <p:spPr>
          <a:xfrm>
            <a:off x="11028910" y="200333"/>
            <a:ext cx="998276" cy="798945"/>
          </a:xfrm>
          <a:prstGeom prst="ellipse">
            <a:avLst/>
          </a:prstGeom>
          <a:pattFill prst="ltHorz">
            <a:fgClr>
              <a:srgbClr val="7DD2E3"/>
            </a:fgClr>
            <a:bgClr>
              <a:schemeClr val="bg1"/>
            </a:bgClr>
          </a:pattFill>
          <a:ln w="38100">
            <a:noFill/>
          </a:ln>
          <a:effectLst>
            <a:outerShdw blurRad="50800" dist="38100" dir="5400000" algn="t"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400" b="1" dirty="0">
                <a:solidFill>
                  <a:srgbClr val="F49AAF"/>
                </a:solidFill>
                <a:latin typeface="Tahoma" panose="020B0604030504040204" pitchFamily="34" charset="0"/>
                <a:ea typeface="Tahoma" panose="020B0604030504040204" pitchFamily="34" charset="0"/>
                <a:cs typeface="Tahoma" panose="020B0604030504040204" pitchFamily="34" charset="0"/>
              </a:rPr>
              <a:t>TITLE</a:t>
            </a:r>
          </a:p>
        </p:txBody>
      </p:sp>
      <p:sp>
        <p:nvSpPr>
          <p:cNvPr id="22" name="Wave 3">
            <a:hlinkClick r:id="" action="ppaction://hlinkshowjump?jump=nextslide"/>
          </p:cNvPr>
          <p:cNvSpPr/>
          <p:nvPr/>
        </p:nvSpPr>
        <p:spPr>
          <a:xfrm>
            <a:off x="10875683" y="6096682"/>
            <a:ext cx="1089891" cy="635525"/>
          </a:xfrm>
          <a:custGeom>
            <a:avLst/>
            <a:gdLst>
              <a:gd name="connsiteX0" fmla="*/ 0 w 1219200"/>
              <a:gd name="connsiteY0" fmla="*/ 82550 h 660400"/>
              <a:gd name="connsiteX1" fmla="*/ 1219200 w 1219200"/>
              <a:gd name="connsiteY1" fmla="*/ 82550 h 660400"/>
              <a:gd name="connsiteX2" fmla="*/ 1219200 w 1219200"/>
              <a:gd name="connsiteY2" fmla="*/ 577850 h 660400"/>
              <a:gd name="connsiteX3" fmla="*/ 0 w 1219200"/>
              <a:gd name="connsiteY3" fmla="*/ 577850 h 660400"/>
              <a:gd name="connsiteX4" fmla="*/ 0 w 1219200"/>
              <a:gd name="connsiteY4" fmla="*/ 82550 h 660400"/>
              <a:gd name="connsiteX0" fmla="*/ 0 w 1237673"/>
              <a:gd name="connsiteY0" fmla="*/ 70933 h 645666"/>
              <a:gd name="connsiteX1" fmla="*/ 1237673 w 1237673"/>
              <a:gd name="connsiteY1" fmla="*/ 154061 h 645666"/>
              <a:gd name="connsiteX2" fmla="*/ 1219200 w 1237673"/>
              <a:gd name="connsiteY2" fmla="*/ 566233 h 645666"/>
              <a:gd name="connsiteX3" fmla="*/ 0 w 1237673"/>
              <a:gd name="connsiteY3" fmla="*/ 566233 h 645666"/>
              <a:gd name="connsiteX4" fmla="*/ 0 w 1237673"/>
              <a:gd name="connsiteY4" fmla="*/ 70933 h 645666"/>
              <a:gd name="connsiteX0" fmla="*/ 0 w 1237673"/>
              <a:gd name="connsiteY0" fmla="*/ 70933 h 635525"/>
              <a:gd name="connsiteX1" fmla="*/ 1237673 w 1237673"/>
              <a:gd name="connsiteY1" fmla="*/ 154061 h 635525"/>
              <a:gd name="connsiteX2" fmla="*/ 1219200 w 1237673"/>
              <a:gd name="connsiteY2" fmla="*/ 566233 h 635525"/>
              <a:gd name="connsiteX3" fmla="*/ 0 w 1237673"/>
              <a:gd name="connsiteY3" fmla="*/ 464633 h 635525"/>
              <a:gd name="connsiteX4" fmla="*/ 0 w 1237673"/>
              <a:gd name="connsiteY4" fmla="*/ 70933 h 63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673" h="635525">
                <a:moveTo>
                  <a:pt x="0" y="70933"/>
                </a:moveTo>
                <a:cubicBezTo>
                  <a:pt x="406400" y="-204234"/>
                  <a:pt x="831273" y="429228"/>
                  <a:pt x="1237673" y="154061"/>
                </a:cubicBezTo>
                <a:cubicBezTo>
                  <a:pt x="1237673" y="319161"/>
                  <a:pt x="1219200" y="401133"/>
                  <a:pt x="1219200" y="566233"/>
                </a:cubicBezTo>
                <a:cubicBezTo>
                  <a:pt x="812800" y="841400"/>
                  <a:pt x="406400" y="189466"/>
                  <a:pt x="0" y="464633"/>
                </a:cubicBezTo>
                <a:lnTo>
                  <a:pt x="0" y="70933"/>
                </a:lnTo>
                <a:close/>
              </a:path>
            </a:pathLst>
          </a:custGeom>
          <a:solidFill>
            <a:srgbClr val="F36FAE"/>
          </a:soli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C8ECF3"/>
                </a:solidFill>
                <a:effectLst/>
                <a:uLnTx/>
                <a:uFillTx/>
                <a:latin typeface="Tw Cen MT Condensed" panose="020B0606020104020203" pitchFamily="34" charset="0"/>
                <a:ea typeface="+mn-ea"/>
                <a:cs typeface="Arial" panose="020B0604020202020204" pitchFamily="34" charset="0"/>
              </a:rPr>
              <a:t>Next</a:t>
            </a:r>
          </a:p>
        </p:txBody>
      </p:sp>
      <p:sp>
        <p:nvSpPr>
          <p:cNvPr id="23" name="Wave 3">
            <a:hlinkClick r:id="" action="ppaction://hlinkshowjump?jump=previousslide"/>
          </p:cNvPr>
          <p:cNvSpPr/>
          <p:nvPr/>
        </p:nvSpPr>
        <p:spPr>
          <a:xfrm>
            <a:off x="377777" y="6075549"/>
            <a:ext cx="1089891" cy="635525"/>
          </a:xfrm>
          <a:custGeom>
            <a:avLst/>
            <a:gdLst>
              <a:gd name="connsiteX0" fmla="*/ 0 w 1219200"/>
              <a:gd name="connsiteY0" fmla="*/ 82550 h 660400"/>
              <a:gd name="connsiteX1" fmla="*/ 1219200 w 1219200"/>
              <a:gd name="connsiteY1" fmla="*/ 82550 h 660400"/>
              <a:gd name="connsiteX2" fmla="*/ 1219200 w 1219200"/>
              <a:gd name="connsiteY2" fmla="*/ 577850 h 660400"/>
              <a:gd name="connsiteX3" fmla="*/ 0 w 1219200"/>
              <a:gd name="connsiteY3" fmla="*/ 577850 h 660400"/>
              <a:gd name="connsiteX4" fmla="*/ 0 w 1219200"/>
              <a:gd name="connsiteY4" fmla="*/ 82550 h 660400"/>
              <a:gd name="connsiteX0" fmla="*/ 0 w 1237673"/>
              <a:gd name="connsiteY0" fmla="*/ 70933 h 645666"/>
              <a:gd name="connsiteX1" fmla="*/ 1237673 w 1237673"/>
              <a:gd name="connsiteY1" fmla="*/ 154061 h 645666"/>
              <a:gd name="connsiteX2" fmla="*/ 1219200 w 1237673"/>
              <a:gd name="connsiteY2" fmla="*/ 566233 h 645666"/>
              <a:gd name="connsiteX3" fmla="*/ 0 w 1237673"/>
              <a:gd name="connsiteY3" fmla="*/ 566233 h 645666"/>
              <a:gd name="connsiteX4" fmla="*/ 0 w 1237673"/>
              <a:gd name="connsiteY4" fmla="*/ 70933 h 645666"/>
              <a:gd name="connsiteX0" fmla="*/ 0 w 1237673"/>
              <a:gd name="connsiteY0" fmla="*/ 70933 h 635525"/>
              <a:gd name="connsiteX1" fmla="*/ 1237673 w 1237673"/>
              <a:gd name="connsiteY1" fmla="*/ 154061 h 635525"/>
              <a:gd name="connsiteX2" fmla="*/ 1219200 w 1237673"/>
              <a:gd name="connsiteY2" fmla="*/ 566233 h 635525"/>
              <a:gd name="connsiteX3" fmla="*/ 0 w 1237673"/>
              <a:gd name="connsiteY3" fmla="*/ 464633 h 635525"/>
              <a:gd name="connsiteX4" fmla="*/ 0 w 1237673"/>
              <a:gd name="connsiteY4" fmla="*/ 70933 h 63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673" h="635525">
                <a:moveTo>
                  <a:pt x="0" y="70933"/>
                </a:moveTo>
                <a:cubicBezTo>
                  <a:pt x="406400" y="-204234"/>
                  <a:pt x="831273" y="429228"/>
                  <a:pt x="1237673" y="154061"/>
                </a:cubicBezTo>
                <a:cubicBezTo>
                  <a:pt x="1237673" y="319161"/>
                  <a:pt x="1219200" y="401133"/>
                  <a:pt x="1219200" y="566233"/>
                </a:cubicBezTo>
                <a:cubicBezTo>
                  <a:pt x="812800" y="841400"/>
                  <a:pt x="406400" y="189466"/>
                  <a:pt x="0" y="464633"/>
                </a:cubicBezTo>
                <a:lnTo>
                  <a:pt x="0" y="70933"/>
                </a:lnTo>
                <a:close/>
              </a:path>
            </a:pathLst>
          </a:custGeom>
          <a:solidFill>
            <a:srgbClr val="F36FAE"/>
          </a:soli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C8ECF3"/>
                </a:solidFill>
                <a:effectLst/>
                <a:uLnTx/>
                <a:uFillTx/>
                <a:latin typeface="Tw Cen MT Condensed" panose="020B0606020104020203" pitchFamily="34" charset="0"/>
                <a:ea typeface="+mn-ea"/>
                <a:cs typeface="Arial" panose="020B0604020202020204" pitchFamily="34" charset="0"/>
              </a:rPr>
              <a:t>Previous</a:t>
            </a:r>
          </a:p>
        </p:txBody>
      </p:sp>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l="55738" t="51094" r="19506" b="16669"/>
          <a:stretch/>
        </p:blipFill>
        <p:spPr>
          <a:xfrm>
            <a:off x="7967797" y="3007625"/>
            <a:ext cx="3452831" cy="252921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973821">
            <a:off x="5353044" y="1590365"/>
            <a:ext cx="3197620" cy="319452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19569444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7000"/>
            <a:lum/>
          </a:blip>
          <a:srcRect/>
          <a:stretch>
            <a:fillRect l="-8000" t="-24000" r="-3000"/>
          </a:stretch>
        </a:blipFill>
        <a:effectLst/>
      </p:bgPr>
    </p:bg>
    <p:spTree>
      <p:nvGrpSpPr>
        <p:cNvPr id="1" name=""/>
        <p:cNvGrpSpPr/>
        <p:nvPr/>
      </p:nvGrpSpPr>
      <p:grpSpPr>
        <a:xfrm>
          <a:off x="0" y="0"/>
          <a:ext cx="0" cy="0"/>
          <a:chOff x="0" y="0"/>
          <a:chExt cx="0" cy="0"/>
        </a:xfrm>
      </p:grpSpPr>
      <p:sp>
        <p:nvSpPr>
          <p:cNvPr id="9" name="Isosceles Triangle 8"/>
          <p:cNvSpPr/>
          <p:nvPr/>
        </p:nvSpPr>
        <p:spPr>
          <a:xfrm rot="17680721">
            <a:off x="1046947" y="-316074"/>
            <a:ext cx="1923570" cy="2510167"/>
          </a:xfrm>
          <a:prstGeom prst="triangle">
            <a:avLst/>
          </a:prstGeom>
          <a:pattFill prst="pct25">
            <a:fgClr>
              <a:srgbClr val="F49AAF"/>
            </a:fgClr>
            <a:bgClr>
              <a:sysClr val="window" lastClr="FFFFFF"/>
            </a:bgClr>
          </a:patt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1" name="Isosceles Triangle 10"/>
          <p:cNvSpPr/>
          <p:nvPr/>
        </p:nvSpPr>
        <p:spPr>
          <a:xfrm rot="20582391">
            <a:off x="3761050" y="385259"/>
            <a:ext cx="692977" cy="503064"/>
          </a:xfrm>
          <a:prstGeom prst="triangle">
            <a:avLst/>
          </a:prstGeom>
          <a:pattFill prst="lgCheck">
            <a:fgClr>
              <a:srgbClr val="2B5367"/>
            </a:fgClr>
            <a:bgClr>
              <a:sysClr val="window" lastClr="FFFFFF"/>
            </a:bgClr>
          </a:patt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2" name="Isosceles Triangle 11"/>
          <p:cNvSpPr/>
          <p:nvPr/>
        </p:nvSpPr>
        <p:spPr>
          <a:xfrm>
            <a:off x="793688" y="1801874"/>
            <a:ext cx="836516" cy="724602"/>
          </a:xfrm>
          <a:prstGeom prst="triangle">
            <a:avLst/>
          </a:prstGeom>
          <a:pattFill prst="wdDnDiag">
            <a:fgClr>
              <a:srgbClr val="CCF6FC"/>
            </a:fgClr>
            <a:bgClr>
              <a:sysClr val="window" lastClr="FFFFFF"/>
            </a:bgClr>
          </a:patt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13" name="Picture 12"/>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l="7482" r="13218"/>
          <a:stretch/>
        </p:blipFill>
        <p:spPr>
          <a:xfrm rot="5400000">
            <a:off x="1934952" y="2427599"/>
            <a:ext cx="4554632" cy="330318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4" name="Ribbon: Curved and Tilted Up 13"/>
          <p:cNvSpPr/>
          <p:nvPr/>
        </p:nvSpPr>
        <p:spPr>
          <a:xfrm>
            <a:off x="1630204" y="707186"/>
            <a:ext cx="5660930" cy="758952"/>
          </a:xfrm>
          <a:prstGeom prst="ellipseRibbon2">
            <a:avLst>
              <a:gd name="adj1" fmla="val 29408"/>
              <a:gd name="adj2" fmla="val 65759"/>
              <a:gd name="adj3" fmla="val 12500"/>
            </a:avLst>
          </a:prstGeom>
          <a:pattFill prst="pct5">
            <a:fgClr>
              <a:srgbClr val="2B536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ln w="9525">
                  <a:solidFill>
                    <a:schemeClr val="bg1"/>
                  </a:solidFill>
                  <a:prstDash val="solid"/>
                </a:ln>
                <a:solidFill>
                  <a:srgbClr val="7DD2E3"/>
                </a:solidFill>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Interior Design</a:t>
            </a:r>
            <a:endParaRPr lang="en-US" sz="2800" dirty="0">
              <a:solidFill>
                <a:srgbClr val="7DD2E3"/>
              </a:solidFill>
              <a:latin typeface="Times New Roman" panose="02020603050405020304" pitchFamily="18" charset="0"/>
              <a:cs typeface="Times New Roman" panose="02020603050405020304" pitchFamily="18" charset="0"/>
            </a:endParaRPr>
          </a:p>
        </p:txBody>
      </p:sp>
      <p:sp>
        <p:nvSpPr>
          <p:cNvPr id="15" name="Oval 14">
            <a:hlinkClick r:id="rId5" action="ppaction://hlinksldjump"/>
          </p:cNvPr>
          <p:cNvSpPr/>
          <p:nvPr/>
        </p:nvSpPr>
        <p:spPr>
          <a:xfrm>
            <a:off x="11028910" y="200333"/>
            <a:ext cx="998276" cy="798945"/>
          </a:xfrm>
          <a:prstGeom prst="ellipse">
            <a:avLst/>
          </a:prstGeom>
          <a:pattFill prst="ltHorz">
            <a:fgClr>
              <a:srgbClr val="7DD2E3"/>
            </a:fgClr>
            <a:bgClr>
              <a:schemeClr val="bg1"/>
            </a:bgClr>
          </a:pattFill>
          <a:ln w="38100">
            <a:noFill/>
          </a:ln>
          <a:effectLst>
            <a:outerShdw blurRad="50800" dist="38100" dir="5400000" algn="t"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400" b="1" dirty="0">
                <a:solidFill>
                  <a:srgbClr val="F49AAF"/>
                </a:solidFill>
                <a:latin typeface="Tahoma" panose="020B0604030504040204" pitchFamily="34" charset="0"/>
                <a:ea typeface="Tahoma" panose="020B0604030504040204" pitchFamily="34" charset="0"/>
                <a:cs typeface="Tahoma" panose="020B0604030504040204" pitchFamily="34" charset="0"/>
              </a:rPr>
              <a:t>TITLE</a:t>
            </a:r>
          </a:p>
        </p:txBody>
      </p:sp>
      <p:sp>
        <p:nvSpPr>
          <p:cNvPr id="16" name="Wave 3">
            <a:hlinkClick r:id="" action="ppaction://hlinkshowjump?jump=nextslide"/>
          </p:cNvPr>
          <p:cNvSpPr/>
          <p:nvPr/>
        </p:nvSpPr>
        <p:spPr>
          <a:xfrm>
            <a:off x="10875683" y="6096682"/>
            <a:ext cx="1089891" cy="635525"/>
          </a:xfrm>
          <a:custGeom>
            <a:avLst/>
            <a:gdLst>
              <a:gd name="connsiteX0" fmla="*/ 0 w 1219200"/>
              <a:gd name="connsiteY0" fmla="*/ 82550 h 660400"/>
              <a:gd name="connsiteX1" fmla="*/ 1219200 w 1219200"/>
              <a:gd name="connsiteY1" fmla="*/ 82550 h 660400"/>
              <a:gd name="connsiteX2" fmla="*/ 1219200 w 1219200"/>
              <a:gd name="connsiteY2" fmla="*/ 577850 h 660400"/>
              <a:gd name="connsiteX3" fmla="*/ 0 w 1219200"/>
              <a:gd name="connsiteY3" fmla="*/ 577850 h 660400"/>
              <a:gd name="connsiteX4" fmla="*/ 0 w 1219200"/>
              <a:gd name="connsiteY4" fmla="*/ 82550 h 660400"/>
              <a:gd name="connsiteX0" fmla="*/ 0 w 1237673"/>
              <a:gd name="connsiteY0" fmla="*/ 70933 h 645666"/>
              <a:gd name="connsiteX1" fmla="*/ 1237673 w 1237673"/>
              <a:gd name="connsiteY1" fmla="*/ 154061 h 645666"/>
              <a:gd name="connsiteX2" fmla="*/ 1219200 w 1237673"/>
              <a:gd name="connsiteY2" fmla="*/ 566233 h 645666"/>
              <a:gd name="connsiteX3" fmla="*/ 0 w 1237673"/>
              <a:gd name="connsiteY3" fmla="*/ 566233 h 645666"/>
              <a:gd name="connsiteX4" fmla="*/ 0 w 1237673"/>
              <a:gd name="connsiteY4" fmla="*/ 70933 h 645666"/>
              <a:gd name="connsiteX0" fmla="*/ 0 w 1237673"/>
              <a:gd name="connsiteY0" fmla="*/ 70933 h 635525"/>
              <a:gd name="connsiteX1" fmla="*/ 1237673 w 1237673"/>
              <a:gd name="connsiteY1" fmla="*/ 154061 h 635525"/>
              <a:gd name="connsiteX2" fmla="*/ 1219200 w 1237673"/>
              <a:gd name="connsiteY2" fmla="*/ 566233 h 635525"/>
              <a:gd name="connsiteX3" fmla="*/ 0 w 1237673"/>
              <a:gd name="connsiteY3" fmla="*/ 464633 h 635525"/>
              <a:gd name="connsiteX4" fmla="*/ 0 w 1237673"/>
              <a:gd name="connsiteY4" fmla="*/ 70933 h 63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673" h="635525">
                <a:moveTo>
                  <a:pt x="0" y="70933"/>
                </a:moveTo>
                <a:cubicBezTo>
                  <a:pt x="406400" y="-204234"/>
                  <a:pt x="831273" y="429228"/>
                  <a:pt x="1237673" y="154061"/>
                </a:cubicBezTo>
                <a:cubicBezTo>
                  <a:pt x="1237673" y="319161"/>
                  <a:pt x="1219200" y="401133"/>
                  <a:pt x="1219200" y="566233"/>
                </a:cubicBezTo>
                <a:cubicBezTo>
                  <a:pt x="812800" y="841400"/>
                  <a:pt x="406400" y="189466"/>
                  <a:pt x="0" y="464633"/>
                </a:cubicBezTo>
                <a:lnTo>
                  <a:pt x="0" y="70933"/>
                </a:lnTo>
                <a:close/>
              </a:path>
            </a:pathLst>
          </a:custGeom>
          <a:solidFill>
            <a:srgbClr val="F36FAE"/>
          </a:soli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C8ECF3"/>
                </a:solidFill>
                <a:effectLst/>
                <a:uLnTx/>
                <a:uFillTx/>
                <a:latin typeface="Tw Cen MT Condensed" panose="020B0606020104020203" pitchFamily="34" charset="0"/>
                <a:ea typeface="+mn-ea"/>
                <a:cs typeface="Arial" panose="020B0604020202020204" pitchFamily="34" charset="0"/>
              </a:rPr>
              <a:t>Next</a:t>
            </a:r>
          </a:p>
        </p:txBody>
      </p:sp>
      <p:sp>
        <p:nvSpPr>
          <p:cNvPr id="17" name="Wave 3">
            <a:hlinkClick r:id="" action="ppaction://hlinkshowjump?jump=previousslide"/>
          </p:cNvPr>
          <p:cNvSpPr/>
          <p:nvPr/>
        </p:nvSpPr>
        <p:spPr>
          <a:xfrm>
            <a:off x="377777" y="6075549"/>
            <a:ext cx="1089891" cy="635525"/>
          </a:xfrm>
          <a:custGeom>
            <a:avLst/>
            <a:gdLst>
              <a:gd name="connsiteX0" fmla="*/ 0 w 1219200"/>
              <a:gd name="connsiteY0" fmla="*/ 82550 h 660400"/>
              <a:gd name="connsiteX1" fmla="*/ 1219200 w 1219200"/>
              <a:gd name="connsiteY1" fmla="*/ 82550 h 660400"/>
              <a:gd name="connsiteX2" fmla="*/ 1219200 w 1219200"/>
              <a:gd name="connsiteY2" fmla="*/ 577850 h 660400"/>
              <a:gd name="connsiteX3" fmla="*/ 0 w 1219200"/>
              <a:gd name="connsiteY3" fmla="*/ 577850 h 660400"/>
              <a:gd name="connsiteX4" fmla="*/ 0 w 1219200"/>
              <a:gd name="connsiteY4" fmla="*/ 82550 h 660400"/>
              <a:gd name="connsiteX0" fmla="*/ 0 w 1237673"/>
              <a:gd name="connsiteY0" fmla="*/ 70933 h 645666"/>
              <a:gd name="connsiteX1" fmla="*/ 1237673 w 1237673"/>
              <a:gd name="connsiteY1" fmla="*/ 154061 h 645666"/>
              <a:gd name="connsiteX2" fmla="*/ 1219200 w 1237673"/>
              <a:gd name="connsiteY2" fmla="*/ 566233 h 645666"/>
              <a:gd name="connsiteX3" fmla="*/ 0 w 1237673"/>
              <a:gd name="connsiteY3" fmla="*/ 566233 h 645666"/>
              <a:gd name="connsiteX4" fmla="*/ 0 w 1237673"/>
              <a:gd name="connsiteY4" fmla="*/ 70933 h 645666"/>
              <a:gd name="connsiteX0" fmla="*/ 0 w 1237673"/>
              <a:gd name="connsiteY0" fmla="*/ 70933 h 635525"/>
              <a:gd name="connsiteX1" fmla="*/ 1237673 w 1237673"/>
              <a:gd name="connsiteY1" fmla="*/ 154061 h 635525"/>
              <a:gd name="connsiteX2" fmla="*/ 1219200 w 1237673"/>
              <a:gd name="connsiteY2" fmla="*/ 566233 h 635525"/>
              <a:gd name="connsiteX3" fmla="*/ 0 w 1237673"/>
              <a:gd name="connsiteY3" fmla="*/ 464633 h 635525"/>
              <a:gd name="connsiteX4" fmla="*/ 0 w 1237673"/>
              <a:gd name="connsiteY4" fmla="*/ 70933 h 63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673" h="635525">
                <a:moveTo>
                  <a:pt x="0" y="70933"/>
                </a:moveTo>
                <a:cubicBezTo>
                  <a:pt x="406400" y="-204234"/>
                  <a:pt x="831273" y="429228"/>
                  <a:pt x="1237673" y="154061"/>
                </a:cubicBezTo>
                <a:cubicBezTo>
                  <a:pt x="1237673" y="319161"/>
                  <a:pt x="1219200" y="401133"/>
                  <a:pt x="1219200" y="566233"/>
                </a:cubicBezTo>
                <a:cubicBezTo>
                  <a:pt x="812800" y="841400"/>
                  <a:pt x="406400" y="189466"/>
                  <a:pt x="0" y="464633"/>
                </a:cubicBezTo>
                <a:lnTo>
                  <a:pt x="0" y="70933"/>
                </a:lnTo>
                <a:close/>
              </a:path>
            </a:pathLst>
          </a:custGeom>
          <a:solidFill>
            <a:srgbClr val="F36FAE"/>
          </a:soli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C8ECF3"/>
                </a:solidFill>
                <a:effectLst/>
                <a:uLnTx/>
                <a:uFillTx/>
                <a:latin typeface="Tw Cen MT Condensed" panose="020B0606020104020203" pitchFamily="34" charset="0"/>
                <a:ea typeface="+mn-ea"/>
                <a:cs typeface="Arial" panose="020B0604020202020204" pitchFamily="34" charset="0"/>
              </a:rPr>
              <a:t>Previous</a:t>
            </a:r>
          </a:p>
        </p:txBody>
      </p:sp>
      <p:pic>
        <p:nvPicPr>
          <p:cNvPr id="19" name="Picture 18"/>
          <p:cNvPicPr>
            <a:picLocks noChangeAspect="1"/>
          </p:cNvPicPr>
          <p:nvPr/>
        </p:nvPicPr>
        <p:blipFill rotWithShape="1">
          <a:blip r:embed="rId6" cstate="print">
            <a:extLst>
              <a:ext uri="{BEBA8EAE-BF5A-486C-A8C5-ECC9F3942E4B}">
                <a14:imgProps xmlns:a14="http://schemas.microsoft.com/office/drawing/2010/main">
                  <a14:imgLayer r:embed="rId7">
                    <a14:imgEffect>
                      <a14:brightnessContrast bright="20000"/>
                    </a14:imgEffect>
                  </a14:imgLayer>
                </a14:imgProps>
              </a:ext>
              <a:ext uri="{28A0092B-C50C-407E-A947-70E740481C1C}">
                <a14:useLocalDpi xmlns:a14="http://schemas.microsoft.com/office/drawing/2010/main" val="0"/>
              </a:ext>
            </a:extLst>
          </a:blip>
          <a:srcRect t="16260" b="18862"/>
          <a:stretch/>
        </p:blipFill>
        <p:spPr>
          <a:xfrm>
            <a:off x="6622333" y="1889554"/>
            <a:ext cx="3858559" cy="444933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0" name="Rectangle: Diagonal Corners Snipped 4"/>
          <p:cNvSpPr/>
          <p:nvPr/>
        </p:nvSpPr>
        <p:spPr>
          <a:xfrm rot="1028204">
            <a:off x="9443444" y="1657736"/>
            <a:ext cx="1432239" cy="463636"/>
          </a:xfrm>
          <a:prstGeom prst="snip2DiagRect">
            <a:avLst/>
          </a:prstGeom>
          <a:pattFill prst="pct75">
            <a:fgClr>
              <a:srgbClr val="F49AAF"/>
            </a:fgClr>
            <a:bgClr>
              <a:sysClr val="window" lastClr="FFFFFF"/>
            </a:bgClr>
          </a:patt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158231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pattFill prst="pct5">
          <a:fgClr>
            <a:schemeClr val="accent3"/>
          </a:fgClr>
          <a:bgClr>
            <a:schemeClr val="bg1"/>
          </a:bgClr>
        </a:pattFill>
        <a:effectLst/>
      </p:bgPr>
    </p:bg>
    <p:spTree>
      <p:nvGrpSpPr>
        <p:cNvPr id="1" name=""/>
        <p:cNvGrpSpPr/>
        <p:nvPr/>
      </p:nvGrpSpPr>
      <p:grpSpPr>
        <a:xfrm>
          <a:off x="0" y="0"/>
          <a:ext cx="0" cy="0"/>
          <a:chOff x="0" y="0"/>
          <a:chExt cx="0" cy="0"/>
        </a:xfrm>
      </p:grpSpPr>
      <p:sp>
        <p:nvSpPr>
          <p:cNvPr id="22" name="Freeform: Shape 21"/>
          <p:cNvSpPr/>
          <p:nvPr/>
        </p:nvSpPr>
        <p:spPr>
          <a:xfrm rot="19558478">
            <a:off x="3294619" y="100906"/>
            <a:ext cx="789560" cy="960054"/>
          </a:xfrm>
          <a:custGeom>
            <a:avLst/>
            <a:gdLst>
              <a:gd name="connsiteX0" fmla="*/ 1416369 w 1593723"/>
              <a:gd name="connsiteY0" fmla="*/ 1676215 h 1676215"/>
              <a:gd name="connsiteX1" fmla="*/ 1415571 w 1593723"/>
              <a:gd name="connsiteY1" fmla="*/ 1174205 h 1676215"/>
              <a:gd name="connsiteX2" fmla="*/ 951137 w 1593723"/>
              <a:gd name="connsiteY2" fmla="*/ 1172439 h 1676215"/>
              <a:gd name="connsiteX3" fmla="*/ 951148 w 1593723"/>
              <a:gd name="connsiteY3" fmla="*/ 1169691 h 1676215"/>
              <a:gd name="connsiteX4" fmla="*/ 943505 w 1593723"/>
              <a:gd name="connsiteY4" fmla="*/ 1169703 h 1676215"/>
              <a:gd name="connsiteX5" fmla="*/ 943259 w 1593723"/>
              <a:gd name="connsiteY5" fmla="*/ 1014865 h 1676215"/>
              <a:gd name="connsiteX6" fmla="*/ 951736 w 1593723"/>
              <a:gd name="connsiteY6" fmla="*/ 1014852 h 1676215"/>
              <a:gd name="connsiteX7" fmla="*/ 953087 w 1593723"/>
              <a:gd name="connsiteY7" fmla="*/ 659769 h 1676215"/>
              <a:gd name="connsiteX8" fmla="*/ 473815 w 1593723"/>
              <a:gd name="connsiteY8" fmla="*/ 659769 h 1676215"/>
              <a:gd name="connsiteX9" fmla="*/ 473815 w 1593723"/>
              <a:gd name="connsiteY9" fmla="*/ 658592 h 1676215"/>
              <a:gd name="connsiteX10" fmla="*/ 473103 w 1593723"/>
              <a:gd name="connsiteY10" fmla="*/ 658594 h 1676215"/>
              <a:gd name="connsiteX11" fmla="*/ 472303 w 1593723"/>
              <a:gd name="connsiteY11" fmla="*/ 155108 h 1676215"/>
              <a:gd name="connsiteX12" fmla="*/ 246 w 1593723"/>
              <a:gd name="connsiteY12" fmla="*/ 155858 h 1676215"/>
              <a:gd name="connsiteX13" fmla="*/ 0 w 1593723"/>
              <a:gd name="connsiteY13" fmla="*/ 1021 h 1676215"/>
              <a:gd name="connsiteX14" fmla="*/ 642001 w 1593723"/>
              <a:gd name="connsiteY14" fmla="*/ 0 h 1676215"/>
              <a:gd name="connsiteX15" fmla="*/ 642003 w 1593723"/>
              <a:gd name="connsiteY15" fmla="*/ 1445 h 1676215"/>
              <a:gd name="connsiteX16" fmla="*/ 643759 w 1593723"/>
              <a:gd name="connsiteY16" fmla="*/ 1445 h 1676215"/>
              <a:gd name="connsiteX17" fmla="*/ 643759 w 1593723"/>
              <a:gd name="connsiteY17" fmla="*/ 504931 h 1676215"/>
              <a:gd name="connsiteX18" fmla="*/ 1115817 w 1593723"/>
              <a:gd name="connsiteY18" fmla="*/ 504931 h 1676215"/>
              <a:gd name="connsiteX19" fmla="*/ 1115817 w 1593723"/>
              <a:gd name="connsiteY19" fmla="*/ 510959 h 1676215"/>
              <a:gd name="connsiteX20" fmla="*/ 1123598 w 1593723"/>
              <a:gd name="connsiteY20" fmla="*/ 510989 h 1676215"/>
              <a:gd name="connsiteX21" fmla="*/ 1121683 w 1593723"/>
              <a:gd name="connsiteY21" fmla="*/ 1014582 h 1676215"/>
              <a:gd name="connsiteX22" fmla="*/ 1585260 w 1593723"/>
              <a:gd name="connsiteY22" fmla="*/ 1013845 h 1676215"/>
              <a:gd name="connsiteX23" fmla="*/ 1585270 w 1593723"/>
              <a:gd name="connsiteY23" fmla="*/ 1020011 h 1676215"/>
              <a:gd name="connsiteX24" fmla="*/ 1593723 w 1593723"/>
              <a:gd name="connsiteY24" fmla="*/ 1020043 h 1676215"/>
              <a:gd name="connsiteX25" fmla="*/ 1593135 w 1593723"/>
              <a:gd name="connsiteY25" fmla="*/ 1174880 h 1676215"/>
              <a:gd name="connsiteX26" fmla="*/ 1585516 w 1593723"/>
              <a:gd name="connsiteY26" fmla="*/ 1174851 h 1676215"/>
              <a:gd name="connsiteX27" fmla="*/ 1586312 w 1593723"/>
              <a:gd name="connsiteY27" fmla="*/ 1675945 h 1676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593723" h="1676215">
                <a:moveTo>
                  <a:pt x="1416369" y="1676215"/>
                </a:moveTo>
                <a:lnTo>
                  <a:pt x="1415571" y="1174205"/>
                </a:lnTo>
                <a:lnTo>
                  <a:pt x="951137" y="1172439"/>
                </a:lnTo>
                <a:lnTo>
                  <a:pt x="951148" y="1169691"/>
                </a:lnTo>
                <a:lnTo>
                  <a:pt x="943505" y="1169703"/>
                </a:lnTo>
                <a:lnTo>
                  <a:pt x="943259" y="1014865"/>
                </a:lnTo>
                <a:lnTo>
                  <a:pt x="951736" y="1014852"/>
                </a:lnTo>
                <a:lnTo>
                  <a:pt x="953087" y="659769"/>
                </a:lnTo>
                <a:lnTo>
                  <a:pt x="473815" y="659769"/>
                </a:lnTo>
                <a:lnTo>
                  <a:pt x="473815" y="658592"/>
                </a:lnTo>
                <a:lnTo>
                  <a:pt x="473103" y="658594"/>
                </a:lnTo>
                <a:lnTo>
                  <a:pt x="472303" y="155108"/>
                </a:lnTo>
                <a:lnTo>
                  <a:pt x="246" y="155858"/>
                </a:lnTo>
                <a:lnTo>
                  <a:pt x="0" y="1021"/>
                </a:lnTo>
                <a:lnTo>
                  <a:pt x="642001" y="0"/>
                </a:lnTo>
                <a:lnTo>
                  <a:pt x="642003" y="1445"/>
                </a:lnTo>
                <a:lnTo>
                  <a:pt x="643759" y="1445"/>
                </a:lnTo>
                <a:lnTo>
                  <a:pt x="643759" y="504931"/>
                </a:lnTo>
                <a:lnTo>
                  <a:pt x="1115817" y="504931"/>
                </a:lnTo>
                <a:lnTo>
                  <a:pt x="1115817" y="510959"/>
                </a:lnTo>
                <a:lnTo>
                  <a:pt x="1123598" y="510989"/>
                </a:lnTo>
                <a:lnTo>
                  <a:pt x="1121683" y="1014582"/>
                </a:lnTo>
                <a:lnTo>
                  <a:pt x="1585260" y="1013845"/>
                </a:lnTo>
                <a:lnTo>
                  <a:pt x="1585270" y="1020011"/>
                </a:lnTo>
                <a:lnTo>
                  <a:pt x="1593723" y="1020043"/>
                </a:lnTo>
                <a:lnTo>
                  <a:pt x="1593135" y="1174880"/>
                </a:lnTo>
                <a:lnTo>
                  <a:pt x="1585516" y="1174851"/>
                </a:lnTo>
                <a:lnTo>
                  <a:pt x="1586312" y="1675945"/>
                </a:lnTo>
                <a:close/>
              </a:path>
            </a:pathLst>
          </a:custGeom>
          <a:pattFill prst="lgGrid">
            <a:fgClr>
              <a:srgbClr val="99EEFA"/>
            </a:fgClr>
            <a:bgClr>
              <a:schemeClr val="bg1"/>
            </a:bgClr>
          </a:patt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ight Triangle 18"/>
          <p:cNvSpPr/>
          <p:nvPr/>
        </p:nvSpPr>
        <p:spPr>
          <a:xfrm>
            <a:off x="126124" y="195551"/>
            <a:ext cx="7205118" cy="6445881"/>
          </a:xfrm>
          <a:prstGeom prst="rtTriangle">
            <a:avLst/>
          </a:prstGeom>
          <a:solidFill>
            <a:srgbClr val="F9E3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Isosceles Triangle 17">
            <a:hlinkClick r:id="rId3" action="ppaction://hlinksldjump"/>
          </p:cNvPr>
          <p:cNvSpPr/>
          <p:nvPr/>
        </p:nvSpPr>
        <p:spPr>
          <a:xfrm rot="11588243">
            <a:off x="5767094" y="778783"/>
            <a:ext cx="3030083" cy="2782878"/>
          </a:xfrm>
          <a:prstGeom prst="triangle">
            <a:avLst>
              <a:gd name="adj" fmla="val 100000"/>
            </a:avLst>
          </a:prstGeom>
          <a:solidFill>
            <a:srgbClr val="D9D9D9"/>
          </a:solidFill>
          <a:ln>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3" name="Straight Arrow Connector 22"/>
          <p:cNvCxnSpPr/>
          <p:nvPr/>
        </p:nvCxnSpPr>
        <p:spPr>
          <a:xfrm>
            <a:off x="3636320" y="1249444"/>
            <a:ext cx="1466062" cy="0"/>
          </a:xfrm>
          <a:prstGeom prst="straightConnector1">
            <a:avLst/>
          </a:prstGeom>
          <a:ln w="28575">
            <a:headEnd type="none" w="med" len="med"/>
            <a:tailEnd type="arrow" w="med" len="med"/>
          </a:ln>
        </p:spPr>
        <p:style>
          <a:lnRef idx="1">
            <a:schemeClr val="dk1"/>
          </a:lnRef>
          <a:fillRef idx="0">
            <a:schemeClr val="dk1"/>
          </a:fillRef>
          <a:effectRef idx="0">
            <a:schemeClr val="dk1"/>
          </a:effectRef>
          <a:fontRef idx="minor">
            <a:schemeClr val="tx1"/>
          </a:fontRef>
        </p:style>
      </p:cxnSp>
      <p:cxnSp>
        <p:nvCxnSpPr>
          <p:cNvPr id="33" name="Elbow Connector 32"/>
          <p:cNvCxnSpPr/>
          <p:nvPr/>
        </p:nvCxnSpPr>
        <p:spPr>
          <a:xfrm rot="16200000" flipH="1">
            <a:off x="8448284" y="2128584"/>
            <a:ext cx="1780368" cy="918179"/>
          </a:xfrm>
          <a:prstGeom prst="bentConnector3">
            <a:avLst/>
          </a:prstGeom>
          <a:ln w="28575">
            <a:headEnd type="none" w="med" len="med"/>
            <a:tailEnd type="arrow" w="med" len="med"/>
          </a:ln>
        </p:spPr>
        <p:style>
          <a:lnRef idx="1">
            <a:schemeClr val="dk1"/>
          </a:lnRef>
          <a:fillRef idx="0">
            <a:schemeClr val="dk1"/>
          </a:fillRef>
          <a:effectRef idx="0">
            <a:schemeClr val="dk1"/>
          </a:effectRef>
          <a:fontRef idx="minor">
            <a:schemeClr val="tx1"/>
          </a:fontRef>
        </p:style>
      </p:cxnSp>
      <p:pic>
        <p:nvPicPr>
          <p:cNvPr id="3" name="Picture 2">
            <a:hlinkClick r:id="rId4" action="ppaction://hlinksldjump"/>
          </p:cNvPr>
          <p:cNvPicPr>
            <a:picLocks noChangeAspect="1"/>
          </p:cNvPicPr>
          <p:nvPr/>
        </p:nvPicPr>
        <p:blipFill>
          <a:blip r:embed="rId5" cstate="screen">
            <a:extLst>
              <a:ext uri="{BEBA8EAE-BF5A-486C-A8C5-ECC9F3942E4B}">
                <a14:imgProps xmlns:a14="http://schemas.microsoft.com/office/drawing/2010/main">
                  <a14:imgLayer r:embed="rId6">
                    <a14:imgEffect>
                      <a14:sharpenSoften amount="25000"/>
                    </a14:imgEffect>
                  </a14:imgLayer>
                </a14:imgProps>
              </a:ext>
              <a:ext uri="{28A0092B-C50C-407E-A947-70E740481C1C}">
                <a14:useLocalDpi xmlns:a14="http://schemas.microsoft.com/office/drawing/2010/main"/>
              </a:ext>
            </a:extLst>
          </a:blip>
          <a:stretch>
            <a:fillRect/>
          </a:stretch>
        </p:blipFill>
        <p:spPr>
          <a:xfrm>
            <a:off x="6050447" y="580934"/>
            <a:ext cx="1914329" cy="218280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TextBox 3"/>
          <p:cNvSpPr txBox="1"/>
          <p:nvPr/>
        </p:nvSpPr>
        <p:spPr>
          <a:xfrm>
            <a:off x="5423663" y="1816925"/>
            <a:ext cx="2984067" cy="369332"/>
          </a:xfrm>
          <a:prstGeom prst="rect">
            <a:avLst/>
          </a:prstGeom>
          <a:solidFill>
            <a:srgbClr val="A58CC2">
              <a:alpha val="64000"/>
            </a:srgbClr>
          </a:solidFill>
          <a:ln>
            <a:noFill/>
          </a:ln>
        </p:spPr>
        <p:txBody>
          <a:bodyPr wrap="square" rtlCol="0">
            <a:spAutoFit/>
          </a:bodyPr>
          <a:lstStyle/>
          <a:p>
            <a:pPr algn="ctr"/>
            <a:r>
              <a:rPr lang="en-US" dirty="0">
                <a:solidFill>
                  <a:schemeClr val="bg1"/>
                </a:solidFill>
                <a:latin typeface="Latha" panose="020B0604020202020204" pitchFamily="34" charset="0"/>
                <a:cs typeface="Latha" panose="020B0604020202020204" pitchFamily="34" charset="0"/>
              </a:rPr>
              <a:t>MY JOURNAL</a:t>
            </a:r>
          </a:p>
        </p:txBody>
      </p:sp>
      <p:pic>
        <p:nvPicPr>
          <p:cNvPr id="2" name="Picture 1">
            <a:hlinkClick r:id="rId7" action="ppaction://hlinksldjump"/>
          </p:cNvPr>
          <p:cNvPicPr>
            <a:picLocks noChangeAspect="1"/>
          </p:cNvPicPr>
          <p:nvPr/>
        </p:nvPicPr>
        <p:blipFill>
          <a:blip r:embed="rId8"/>
          <a:stretch>
            <a:fillRect/>
          </a:stretch>
        </p:blipFill>
        <p:spPr>
          <a:xfrm>
            <a:off x="7156175" y="3657228"/>
            <a:ext cx="3218967" cy="2481287"/>
          </a:xfrm>
          <a:prstGeom prst="rect">
            <a:avLst/>
          </a:prstGeom>
        </p:spPr>
      </p:pic>
      <p:pic>
        <p:nvPicPr>
          <p:cNvPr id="5" name="Picture 4">
            <a:hlinkClick r:id="rId9" action="ppaction://hlinksldjump"/>
          </p:cNvPr>
          <p:cNvPicPr>
            <a:picLocks noChangeAspect="1"/>
          </p:cNvPicPr>
          <p:nvPr/>
        </p:nvPicPr>
        <p:blipFill>
          <a:blip r:embed="rId10"/>
          <a:stretch>
            <a:fillRect/>
          </a:stretch>
        </p:blipFill>
        <p:spPr>
          <a:xfrm>
            <a:off x="1055895" y="670981"/>
            <a:ext cx="2487384" cy="2091109"/>
          </a:xfrm>
          <a:prstGeom prst="rect">
            <a:avLst/>
          </a:prstGeom>
        </p:spPr>
      </p:pic>
      <p:sp>
        <p:nvSpPr>
          <p:cNvPr id="20" name="Freeform: Shape 19"/>
          <p:cNvSpPr/>
          <p:nvPr/>
        </p:nvSpPr>
        <p:spPr>
          <a:xfrm rot="19447373">
            <a:off x="10162285" y="1217462"/>
            <a:ext cx="789560" cy="960054"/>
          </a:xfrm>
          <a:custGeom>
            <a:avLst/>
            <a:gdLst>
              <a:gd name="connsiteX0" fmla="*/ 1416369 w 1593723"/>
              <a:gd name="connsiteY0" fmla="*/ 1676215 h 1676215"/>
              <a:gd name="connsiteX1" fmla="*/ 1415571 w 1593723"/>
              <a:gd name="connsiteY1" fmla="*/ 1174205 h 1676215"/>
              <a:gd name="connsiteX2" fmla="*/ 951137 w 1593723"/>
              <a:gd name="connsiteY2" fmla="*/ 1172439 h 1676215"/>
              <a:gd name="connsiteX3" fmla="*/ 951148 w 1593723"/>
              <a:gd name="connsiteY3" fmla="*/ 1169691 h 1676215"/>
              <a:gd name="connsiteX4" fmla="*/ 943505 w 1593723"/>
              <a:gd name="connsiteY4" fmla="*/ 1169703 h 1676215"/>
              <a:gd name="connsiteX5" fmla="*/ 943259 w 1593723"/>
              <a:gd name="connsiteY5" fmla="*/ 1014865 h 1676215"/>
              <a:gd name="connsiteX6" fmla="*/ 951736 w 1593723"/>
              <a:gd name="connsiteY6" fmla="*/ 1014852 h 1676215"/>
              <a:gd name="connsiteX7" fmla="*/ 953087 w 1593723"/>
              <a:gd name="connsiteY7" fmla="*/ 659769 h 1676215"/>
              <a:gd name="connsiteX8" fmla="*/ 473815 w 1593723"/>
              <a:gd name="connsiteY8" fmla="*/ 659769 h 1676215"/>
              <a:gd name="connsiteX9" fmla="*/ 473815 w 1593723"/>
              <a:gd name="connsiteY9" fmla="*/ 658592 h 1676215"/>
              <a:gd name="connsiteX10" fmla="*/ 473103 w 1593723"/>
              <a:gd name="connsiteY10" fmla="*/ 658594 h 1676215"/>
              <a:gd name="connsiteX11" fmla="*/ 472303 w 1593723"/>
              <a:gd name="connsiteY11" fmla="*/ 155108 h 1676215"/>
              <a:gd name="connsiteX12" fmla="*/ 246 w 1593723"/>
              <a:gd name="connsiteY12" fmla="*/ 155858 h 1676215"/>
              <a:gd name="connsiteX13" fmla="*/ 0 w 1593723"/>
              <a:gd name="connsiteY13" fmla="*/ 1021 h 1676215"/>
              <a:gd name="connsiteX14" fmla="*/ 642001 w 1593723"/>
              <a:gd name="connsiteY14" fmla="*/ 0 h 1676215"/>
              <a:gd name="connsiteX15" fmla="*/ 642003 w 1593723"/>
              <a:gd name="connsiteY15" fmla="*/ 1445 h 1676215"/>
              <a:gd name="connsiteX16" fmla="*/ 643759 w 1593723"/>
              <a:gd name="connsiteY16" fmla="*/ 1445 h 1676215"/>
              <a:gd name="connsiteX17" fmla="*/ 643759 w 1593723"/>
              <a:gd name="connsiteY17" fmla="*/ 504931 h 1676215"/>
              <a:gd name="connsiteX18" fmla="*/ 1115817 w 1593723"/>
              <a:gd name="connsiteY18" fmla="*/ 504931 h 1676215"/>
              <a:gd name="connsiteX19" fmla="*/ 1115817 w 1593723"/>
              <a:gd name="connsiteY19" fmla="*/ 510959 h 1676215"/>
              <a:gd name="connsiteX20" fmla="*/ 1123598 w 1593723"/>
              <a:gd name="connsiteY20" fmla="*/ 510989 h 1676215"/>
              <a:gd name="connsiteX21" fmla="*/ 1121683 w 1593723"/>
              <a:gd name="connsiteY21" fmla="*/ 1014582 h 1676215"/>
              <a:gd name="connsiteX22" fmla="*/ 1585260 w 1593723"/>
              <a:gd name="connsiteY22" fmla="*/ 1013845 h 1676215"/>
              <a:gd name="connsiteX23" fmla="*/ 1585270 w 1593723"/>
              <a:gd name="connsiteY23" fmla="*/ 1020011 h 1676215"/>
              <a:gd name="connsiteX24" fmla="*/ 1593723 w 1593723"/>
              <a:gd name="connsiteY24" fmla="*/ 1020043 h 1676215"/>
              <a:gd name="connsiteX25" fmla="*/ 1593135 w 1593723"/>
              <a:gd name="connsiteY25" fmla="*/ 1174880 h 1676215"/>
              <a:gd name="connsiteX26" fmla="*/ 1585516 w 1593723"/>
              <a:gd name="connsiteY26" fmla="*/ 1174851 h 1676215"/>
              <a:gd name="connsiteX27" fmla="*/ 1586312 w 1593723"/>
              <a:gd name="connsiteY27" fmla="*/ 1675945 h 1676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593723" h="1676215">
                <a:moveTo>
                  <a:pt x="1416369" y="1676215"/>
                </a:moveTo>
                <a:lnTo>
                  <a:pt x="1415571" y="1174205"/>
                </a:lnTo>
                <a:lnTo>
                  <a:pt x="951137" y="1172439"/>
                </a:lnTo>
                <a:lnTo>
                  <a:pt x="951148" y="1169691"/>
                </a:lnTo>
                <a:lnTo>
                  <a:pt x="943505" y="1169703"/>
                </a:lnTo>
                <a:lnTo>
                  <a:pt x="943259" y="1014865"/>
                </a:lnTo>
                <a:lnTo>
                  <a:pt x="951736" y="1014852"/>
                </a:lnTo>
                <a:lnTo>
                  <a:pt x="953087" y="659769"/>
                </a:lnTo>
                <a:lnTo>
                  <a:pt x="473815" y="659769"/>
                </a:lnTo>
                <a:lnTo>
                  <a:pt x="473815" y="658592"/>
                </a:lnTo>
                <a:lnTo>
                  <a:pt x="473103" y="658594"/>
                </a:lnTo>
                <a:lnTo>
                  <a:pt x="472303" y="155108"/>
                </a:lnTo>
                <a:lnTo>
                  <a:pt x="246" y="155858"/>
                </a:lnTo>
                <a:lnTo>
                  <a:pt x="0" y="1021"/>
                </a:lnTo>
                <a:lnTo>
                  <a:pt x="642001" y="0"/>
                </a:lnTo>
                <a:lnTo>
                  <a:pt x="642003" y="1445"/>
                </a:lnTo>
                <a:lnTo>
                  <a:pt x="643759" y="1445"/>
                </a:lnTo>
                <a:lnTo>
                  <a:pt x="643759" y="504931"/>
                </a:lnTo>
                <a:lnTo>
                  <a:pt x="1115817" y="504931"/>
                </a:lnTo>
                <a:lnTo>
                  <a:pt x="1115817" y="510959"/>
                </a:lnTo>
                <a:lnTo>
                  <a:pt x="1123598" y="510989"/>
                </a:lnTo>
                <a:lnTo>
                  <a:pt x="1121683" y="1014582"/>
                </a:lnTo>
                <a:lnTo>
                  <a:pt x="1585260" y="1013845"/>
                </a:lnTo>
                <a:lnTo>
                  <a:pt x="1585270" y="1020011"/>
                </a:lnTo>
                <a:lnTo>
                  <a:pt x="1593723" y="1020043"/>
                </a:lnTo>
                <a:lnTo>
                  <a:pt x="1593135" y="1174880"/>
                </a:lnTo>
                <a:lnTo>
                  <a:pt x="1585516" y="1174851"/>
                </a:lnTo>
                <a:lnTo>
                  <a:pt x="1586312" y="1675945"/>
                </a:lnTo>
                <a:close/>
              </a:path>
            </a:pathLst>
          </a:custGeom>
          <a:pattFill prst="lgGrid">
            <a:fgClr>
              <a:srgbClr val="F7B7C6"/>
            </a:fgClr>
            <a:bgClr>
              <a:schemeClr val="bg1"/>
            </a:bgClr>
          </a:patt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Shape 20"/>
          <p:cNvSpPr/>
          <p:nvPr/>
        </p:nvSpPr>
        <p:spPr>
          <a:xfrm rot="20587413">
            <a:off x="851240" y="2198146"/>
            <a:ext cx="789560" cy="960054"/>
          </a:xfrm>
          <a:custGeom>
            <a:avLst/>
            <a:gdLst>
              <a:gd name="connsiteX0" fmla="*/ 1416369 w 1593723"/>
              <a:gd name="connsiteY0" fmla="*/ 1676215 h 1676215"/>
              <a:gd name="connsiteX1" fmla="*/ 1415571 w 1593723"/>
              <a:gd name="connsiteY1" fmla="*/ 1174205 h 1676215"/>
              <a:gd name="connsiteX2" fmla="*/ 951137 w 1593723"/>
              <a:gd name="connsiteY2" fmla="*/ 1172439 h 1676215"/>
              <a:gd name="connsiteX3" fmla="*/ 951148 w 1593723"/>
              <a:gd name="connsiteY3" fmla="*/ 1169691 h 1676215"/>
              <a:gd name="connsiteX4" fmla="*/ 943505 w 1593723"/>
              <a:gd name="connsiteY4" fmla="*/ 1169703 h 1676215"/>
              <a:gd name="connsiteX5" fmla="*/ 943259 w 1593723"/>
              <a:gd name="connsiteY5" fmla="*/ 1014865 h 1676215"/>
              <a:gd name="connsiteX6" fmla="*/ 951736 w 1593723"/>
              <a:gd name="connsiteY6" fmla="*/ 1014852 h 1676215"/>
              <a:gd name="connsiteX7" fmla="*/ 953087 w 1593723"/>
              <a:gd name="connsiteY7" fmla="*/ 659769 h 1676215"/>
              <a:gd name="connsiteX8" fmla="*/ 473815 w 1593723"/>
              <a:gd name="connsiteY8" fmla="*/ 659769 h 1676215"/>
              <a:gd name="connsiteX9" fmla="*/ 473815 w 1593723"/>
              <a:gd name="connsiteY9" fmla="*/ 658592 h 1676215"/>
              <a:gd name="connsiteX10" fmla="*/ 473103 w 1593723"/>
              <a:gd name="connsiteY10" fmla="*/ 658594 h 1676215"/>
              <a:gd name="connsiteX11" fmla="*/ 472303 w 1593723"/>
              <a:gd name="connsiteY11" fmla="*/ 155108 h 1676215"/>
              <a:gd name="connsiteX12" fmla="*/ 246 w 1593723"/>
              <a:gd name="connsiteY12" fmla="*/ 155858 h 1676215"/>
              <a:gd name="connsiteX13" fmla="*/ 0 w 1593723"/>
              <a:gd name="connsiteY13" fmla="*/ 1021 h 1676215"/>
              <a:gd name="connsiteX14" fmla="*/ 642001 w 1593723"/>
              <a:gd name="connsiteY14" fmla="*/ 0 h 1676215"/>
              <a:gd name="connsiteX15" fmla="*/ 642003 w 1593723"/>
              <a:gd name="connsiteY15" fmla="*/ 1445 h 1676215"/>
              <a:gd name="connsiteX16" fmla="*/ 643759 w 1593723"/>
              <a:gd name="connsiteY16" fmla="*/ 1445 h 1676215"/>
              <a:gd name="connsiteX17" fmla="*/ 643759 w 1593723"/>
              <a:gd name="connsiteY17" fmla="*/ 504931 h 1676215"/>
              <a:gd name="connsiteX18" fmla="*/ 1115817 w 1593723"/>
              <a:gd name="connsiteY18" fmla="*/ 504931 h 1676215"/>
              <a:gd name="connsiteX19" fmla="*/ 1115817 w 1593723"/>
              <a:gd name="connsiteY19" fmla="*/ 510959 h 1676215"/>
              <a:gd name="connsiteX20" fmla="*/ 1123598 w 1593723"/>
              <a:gd name="connsiteY20" fmla="*/ 510989 h 1676215"/>
              <a:gd name="connsiteX21" fmla="*/ 1121683 w 1593723"/>
              <a:gd name="connsiteY21" fmla="*/ 1014582 h 1676215"/>
              <a:gd name="connsiteX22" fmla="*/ 1585260 w 1593723"/>
              <a:gd name="connsiteY22" fmla="*/ 1013845 h 1676215"/>
              <a:gd name="connsiteX23" fmla="*/ 1585270 w 1593723"/>
              <a:gd name="connsiteY23" fmla="*/ 1020011 h 1676215"/>
              <a:gd name="connsiteX24" fmla="*/ 1593723 w 1593723"/>
              <a:gd name="connsiteY24" fmla="*/ 1020043 h 1676215"/>
              <a:gd name="connsiteX25" fmla="*/ 1593135 w 1593723"/>
              <a:gd name="connsiteY25" fmla="*/ 1174880 h 1676215"/>
              <a:gd name="connsiteX26" fmla="*/ 1585516 w 1593723"/>
              <a:gd name="connsiteY26" fmla="*/ 1174851 h 1676215"/>
              <a:gd name="connsiteX27" fmla="*/ 1586312 w 1593723"/>
              <a:gd name="connsiteY27" fmla="*/ 1675945 h 1676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593723" h="1676215">
                <a:moveTo>
                  <a:pt x="1416369" y="1676215"/>
                </a:moveTo>
                <a:lnTo>
                  <a:pt x="1415571" y="1174205"/>
                </a:lnTo>
                <a:lnTo>
                  <a:pt x="951137" y="1172439"/>
                </a:lnTo>
                <a:lnTo>
                  <a:pt x="951148" y="1169691"/>
                </a:lnTo>
                <a:lnTo>
                  <a:pt x="943505" y="1169703"/>
                </a:lnTo>
                <a:lnTo>
                  <a:pt x="943259" y="1014865"/>
                </a:lnTo>
                <a:lnTo>
                  <a:pt x="951736" y="1014852"/>
                </a:lnTo>
                <a:lnTo>
                  <a:pt x="953087" y="659769"/>
                </a:lnTo>
                <a:lnTo>
                  <a:pt x="473815" y="659769"/>
                </a:lnTo>
                <a:lnTo>
                  <a:pt x="473815" y="658592"/>
                </a:lnTo>
                <a:lnTo>
                  <a:pt x="473103" y="658594"/>
                </a:lnTo>
                <a:lnTo>
                  <a:pt x="472303" y="155108"/>
                </a:lnTo>
                <a:lnTo>
                  <a:pt x="246" y="155858"/>
                </a:lnTo>
                <a:lnTo>
                  <a:pt x="0" y="1021"/>
                </a:lnTo>
                <a:lnTo>
                  <a:pt x="642001" y="0"/>
                </a:lnTo>
                <a:lnTo>
                  <a:pt x="642003" y="1445"/>
                </a:lnTo>
                <a:lnTo>
                  <a:pt x="643759" y="1445"/>
                </a:lnTo>
                <a:lnTo>
                  <a:pt x="643759" y="504931"/>
                </a:lnTo>
                <a:lnTo>
                  <a:pt x="1115817" y="504931"/>
                </a:lnTo>
                <a:lnTo>
                  <a:pt x="1115817" y="510959"/>
                </a:lnTo>
                <a:lnTo>
                  <a:pt x="1123598" y="510989"/>
                </a:lnTo>
                <a:lnTo>
                  <a:pt x="1121683" y="1014582"/>
                </a:lnTo>
                <a:lnTo>
                  <a:pt x="1585260" y="1013845"/>
                </a:lnTo>
                <a:lnTo>
                  <a:pt x="1585270" y="1020011"/>
                </a:lnTo>
                <a:lnTo>
                  <a:pt x="1593723" y="1020043"/>
                </a:lnTo>
                <a:lnTo>
                  <a:pt x="1593135" y="1174880"/>
                </a:lnTo>
                <a:lnTo>
                  <a:pt x="1585516" y="1174851"/>
                </a:lnTo>
                <a:lnTo>
                  <a:pt x="1586312" y="1675945"/>
                </a:lnTo>
                <a:close/>
              </a:path>
            </a:pathLst>
          </a:custGeom>
          <a:pattFill prst="lgGrid">
            <a:fgClr>
              <a:srgbClr val="2B5367"/>
            </a:fgClr>
            <a:bgClr>
              <a:schemeClr val="bg1"/>
            </a:bgClr>
          </a:patt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p:cNvPicPr>
            <a:picLocks noChangeAspect="1"/>
          </p:cNvPicPr>
          <p:nvPr/>
        </p:nvPicPr>
        <p:blipFill>
          <a:blip r:embed="rId11"/>
          <a:stretch>
            <a:fillRect/>
          </a:stretch>
        </p:blipFill>
        <p:spPr>
          <a:xfrm>
            <a:off x="597103" y="4363153"/>
            <a:ext cx="2103302" cy="1682642"/>
          </a:xfrm>
          <a:prstGeom prst="rect">
            <a:avLst/>
          </a:prstGeom>
        </p:spPr>
      </p:pic>
      <p:sp>
        <p:nvSpPr>
          <p:cNvPr id="17" name="Wave 3">
            <a:hlinkClick r:id="" action="ppaction://hlinkshowjump?jump=nextslide"/>
          </p:cNvPr>
          <p:cNvSpPr/>
          <p:nvPr/>
        </p:nvSpPr>
        <p:spPr>
          <a:xfrm>
            <a:off x="10773977" y="6045795"/>
            <a:ext cx="1089891" cy="635525"/>
          </a:xfrm>
          <a:custGeom>
            <a:avLst/>
            <a:gdLst>
              <a:gd name="connsiteX0" fmla="*/ 0 w 1219200"/>
              <a:gd name="connsiteY0" fmla="*/ 82550 h 660400"/>
              <a:gd name="connsiteX1" fmla="*/ 1219200 w 1219200"/>
              <a:gd name="connsiteY1" fmla="*/ 82550 h 660400"/>
              <a:gd name="connsiteX2" fmla="*/ 1219200 w 1219200"/>
              <a:gd name="connsiteY2" fmla="*/ 577850 h 660400"/>
              <a:gd name="connsiteX3" fmla="*/ 0 w 1219200"/>
              <a:gd name="connsiteY3" fmla="*/ 577850 h 660400"/>
              <a:gd name="connsiteX4" fmla="*/ 0 w 1219200"/>
              <a:gd name="connsiteY4" fmla="*/ 82550 h 660400"/>
              <a:gd name="connsiteX0" fmla="*/ 0 w 1237673"/>
              <a:gd name="connsiteY0" fmla="*/ 70933 h 645666"/>
              <a:gd name="connsiteX1" fmla="*/ 1237673 w 1237673"/>
              <a:gd name="connsiteY1" fmla="*/ 154061 h 645666"/>
              <a:gd name="connsiteX2" fmla="*/ 1219200 w 1237673"/>
              <a:gd name="connsiteY2" fmla="*/ 566233 h 645666"/>
              <a:gd name="connsiteX3" fmla="*/ 0 w 1237673"/>
              <a:gd name="connsiteY3" fmla="*/ 566233 h 645666"/>
              <a:gd name="connsiteX4" fmla="*/ 0 w 1237673"/>
              <a:gd name="connsiteY4" fmla="*/ 70933 h 645666"/>
              <a:gd name="connsiteX0" fmla="*/ 0 w 1237673"/>
              <a:gd name="connsiteY0" fmla="*/ 70933 h 635525"/>
              <a:gd name="connsiteX1" fmla="*/ 1237673 w 1237673"/>
              <a:gd name="connsiteY1" fmla="*/ 154061 h 635525"/>
              <a:gd name="connsiteX2" fmla="*/ 1219200 w 1237673"/>
              <a:gd name="connsiteY2" fmla="*/ 566233 h 635525"/>
              <a:gd name="connsiteX3" fmla="*/ 0 w 1237673"/>
              <a:gd name="connsiteY3" fmla="*/ 464633 h 635525"/>
              <a:gd name="connsiteX4" fmla="*/ 0 w 1237673"/>
              <a:gd name="connsiteY4" fmla="*/ 70933 h 63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673" h="635525">
                <a:moveTo>
                  <a:pt x="0" y="70933"/>
                </a:moveTo>
                <a:cubicBezTo>
                  <a:pt x="406400" y="-204234"/>
                  <a:pt x="831273" y="429228"/>
                  <a:pt x="1237673" y="154061"/>
                </a:cubicBezTo>
                <a:cubicBezTo>
                  <a:pt x="1237673" y="319161"/>
                  <a:pt x="1219200" y="401133"/>
                  <a:pt x="1219200" y="566233"/>
                </a:cubicBezTo>
                <a:cubicBezTo>
                  <a:pt x="812800" y="841400"/>
                  <a:pt x="406400" y="189466"/>
                  <a:pt x="0" y="464633"/>
                </a:cubicBezTo>
                <a:lnTo>
                  <a:pt x="0" y="70933"/>
                </a:lnTo>
                <a:close/>
              </a:path>
            </a:pathLst>
          </a:custGeom>
          <a:solidFill>
            <a:sysClr val="windowText" lastClr="000000">
              <a:lumMod val="95000"/>
              <a:lumOff val="5000"/>
            </a:sysClr>
          </a:soli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C8ECF3"/>
                </a:solidFill>
                <a:effectLst/>
                <a:uLnTx/>
                <a:uFillTx/>
                <a:latin typeface="Latha" panose="020B0604020202020204" pitchFamily="34" charset="0"/>
                <a:ea typeface="+mn-ea"/>
                <a:cs typeface="Latha" panose="020B0604020202020204" pitchFamily="34" charset="0"/>
              </a:rPr>
              <a:t>Next</a:t>
            </a:r>
          </a:p>
        </p:txBody>
      </p:sp>
      <p:sp>
        <p:nvSpPr>
          <p:cNvPr id="24" name="Wave 3">
            <a:hlinkClick r:id="" action="ppaction://hlinkshowjump?jump=previousslide"/>
          </p:cNvPr>
          <p:cNvSpPr/>
          <p:nvPr/>
        </p:nvSpPr>
        <p:spPr>
          <a:xfrm>
            <a:off x="302808" y="6045795"/>
            <a:ext cx="1089891" cy="635525"/>
          </a:xfrm>
          <a:custGeom>
            <a:avLst/>
            <a:gdLst>
              <a:gd name="connsiteX0" fmla="*/ 0 w 1219200"/>
              <a:gd name="connsiteY0" fmla="*/ 82550 h 660400"/>
              <a:gd name="connsiteX1" fmla="*/ 1219200 w 1219200"/>
              <a:gd name="connsiteY1" fmla="*/ 82550 h 660400"/>
              <a:gd name="connsiteX2" fmla="*/ 1219200 w 1219200"/>
              <a:gd name="connsiteY2" fmla="*/ 577850 h 660400"/>
              <a:gd name="connsiteX3" fmla="*/ 0 w 1219200"/>
              <a:gd name="connsiteY3" fmla="*/ 577850 h 660400"/>
              <a:gd name="connsiteX4" fmla="*/ 0 w 1219200"/>
              <a:gd name="connsiteY4" fmla="*/ 82550 h 660400"/>
              <a:gd name="connsiteX0" fmla="*/ 0 w 1237673"/>
              <a:gd name="connsiteY0" fmla="*/ 70933 h 645666"/>
              <a:gd name="connsiteX1" fmla="*/ 1237673 w 1237673"/>
              <a:gd name="connsiteY1" fmla="*/ 154061 h 645666"/>
              <a:gd name="connsiteX2" fmla="*/ 1219200 w 1237673"/>
              <a:gd name="connsiteY2" fmla="*/ 566233 h 645666"/>
              <a:gd name="connsiteX3" fmla="*/ 0 w 1237673"/>
              <a:gd name="connsiteY3" fmla="*/ 566233 h 645666"/>
              <a:gd name="connsiteX4" fmla="*/ 0 w 1237673"/>
              <a:gd name="connsiteY4" fmla="*/ 70933 h 645666"/>
              <a:gd name="connsiteX0" fmla="*/ 0 w 1237673"/>
              <a:gd name="connsiteY0" fmla="*/ 70933 h 635525"/>
              <a:gd name="connsiteX1" fmla="*/ 1237673 w 1237673"/>
              <a:gd name="connsiteY1" fmla="*/ 154061 h 635525"/>
              <a:gd name="connsiteX2" fmla="*/ 1219200 w 1237673"/>
              <a:gd name="connsiteY2" fmla="*/ 566233 h 635525"/>
              <a:gd name="connsiteX3" fmla="*/ 0 w 1237673"/>
              <a:gd name="connsiteY3" fmla="*/ 464633 h 635525"/>
              <a:gd name="connsiteX4" fmla="*/ 0 w 1237673"/>
              <a:gd name="connsiteY4" fmla="*/ 70933 h 63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673" h="635525">
                <a:moveTo>
                  <a:pt x="0" y="70933"/>
                </a:moveTo>
                <a:cubicBezTo>
                  <a:pt x="406400" y="-204234"/>
                  <a:pt x="831273" y="429228"/>
                  <a:pt x="1237673" y="154061"/>
                </a:cubicBezTo>
                <a:cubicBezTo>
                  <a:pt x="1237673" y="319161"/>
                  <a:pt x="1219200" y="401133"/>
                  <a:pt x="1219200" y="566233"/>
                </a:cubicBezTo>
                <a:cubicBezTo>
                  <a:pt x="812800" y="841400"/>
                  <a:pt x="406400" y="189466"/>
                  <a:pt x="0" y="464633"/>
                </a:cubicBezTo>
                <a:lnTo>
                  <a:pt x="0" y="70933"/>
                </a:lnTo>
                <a:close/>
              </a:path>
            </a:pathLst>
          </a:custGeom>
          <a:solidFill>
            <a:sysClr val="windowText" lastClr="000000">
              <a:lumMod val="95000"/>
              <a:lumOff val="5000"/>
            </a:sysClr>
          </a:soli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C8ECF3"/>
                </a:solidFill>
                <a:effectLst/>
                <a:uLnTx/>
                <a:uFillTx/>
                <a:latin typeface="Latha" panose="020B0604020202020204" pitchFamily="34" charset="0"/>
                <a:ea typeface="+mn-ea"/>
                <a:cs typeface="Latha" panose="020B0604020202020204" pitchFamily="34" charset="0"/>
              </a:rPr>
              <a:t>Previous</a:t>
            </a:r>
          </a:p>
        </p:txBody>
      </p:sp>
      <p:sp>
        <p:nvSpPr>
          <p:cNvPr id="25" name="Freeform: Shape 24"/>
          <p:cNvSpPr/>
          <p:nvPr/>
        </p:nvSpPr>
        <p:spPr>
          <a:xfrm rot="20587413">
            <a:off x="5866660" y="4991807"/>
            <a:ext cx="789560" cy="960054"/>
          </a:xfrm>
          <a:custGeom>
            <a:avLst/>
            <a:gdLst>
              <a:gd name="connsiteX0" fmla="*/ 1416369 w 1593723"/>
              <a:gd name="connsiteY0" fmla="*/ 1676215 h 1676215"/>
              <a:gd name="connsiteX1" fmla="*/ 1415571 w 1593723"/>
              <a:gd name="connsiteY1" fmla="*/ 1174205 h 1676215"/>
              <a:gd name="connsiteX2" fmla="*/ 951137 w 1593723"/>
              <a:gd name="connsiteY2" fmla="*/ 1172439 h 1676215"/>
              <a:gd name="connsiteX3" fmla="*/ 951148 w 1593723"/>
              <a:gd name="connsiteY3" fmla="*/ 1169691 h 1676215"/>
              <a:gd name="connsiteX4" fmla="*/ 943505 w 1593723"/>
              <a:gd name="connsiteY4" fmla="*/ 1169703 h 1676215"/>
              <a:gd name="connsiteX5" fmla="*/ 943259 w 1593723"/>
              <a:gd name="connsiteY5" fmla="*/ 1014865 h 1676215"/>
              <a:gd name="connsiteX6" fmla="*/ 951736 w 1593723"/>
              <a:gd name="connsiteY6" fmla="*/ 1014852 h 1676215"/>
              <a:gd name="connsiteX7" fmla="*/ 953087 w 1593723"/>
              <a:gd name="connsiteY7" fmla="*/ 659769 h 1676215"/>
              <a:gd name="connsiteX8" fmla="*/ 473815 w 1593723"/>
              <a:gd name="connsiteY8" fmla="*/ 659769 h 1676215"/>
              <a:gd name="connsiteX9" fmla="*/ 473815 w 1593723"/>
              <a:gd name="connsiteY9" fmla="*/ 658592 h 1676215"/>
              <a:gd name="connsiteX10" fmla="*/ 473103 w 1593723"/>
              <a:gd name="connsiteY10" fmla="*/ 658594 h 1676215"/>
              <a:gd name="connsiteX11" fmla="*/ 472303 w 1593723"/>
              <a:gd name="connsiteY11" fmla="*/ 155108 h 1676215"/>
              <a:gd name="connsiteX12" fmla="*/ 246 w 1593723"/>
              <a:gd name="connsiteY12" fmla="*/ 155858 h 1676215"/>
              <a:gd name="connsiteX13" fmla="*/ 0 w 1593723"/>
              <a:gd name="connsiteY13" fmla="*/ 1021 h 1676215"/>
              <a:gd name="connsiteX14" fmla="*/ 642001 w 1593723"/>
              <a:gd name="connsiteY14" fmla="*/ 0 h 1676215"/>
              <a:gd name="connsiteX15" fmla="*/ 642003 w 1593723"/>
              <a:gd name="connsiteY15" fmla="*/ 1445 h 1676215"/>
              <a:gd name="connsiteX16" fmla="*/ 643759 w 1593723"/>
              <a:gd name="connsiteY16" fmla="*/ 1445 h 1676215"/>
              <a:gd name="connsiteX17" fmla="*/ 643759 w 1593723"/>
              <a:gd name="connsiteY17" fmla="*/ 504931 h 1676215"/>
              <a:gd name="connsiteX18" fmla="*/ 1115817 w 1593723"/>
              <a:gd name="connsiteY18" fmla="*/ 504931 h 1676215"/>
              <a:gd name="connsiteX19" fmla="*/ 1115817 w 1593723"/>
              <a:gd name="connsiteY19" fmla="*/ 510959 h 1676215"/>
              <a:gd name="connsiteX20" fmla="*/ 1123598 w 1593723"/>
              <a:gd name="connsiteY20" fmla="*/ 510989 h 1676215"/>
              <a:gd name="connsiteX21" fmla="*/ 1121683 w 1593723"/>
              <a:gd name="connsiteY21" fmla="*/ 1014582 h 1676215"/>
              <a:gd name="connsiteX22" fmla="*/ 1585260 w 1593723"/>
              <a:gd name="connsiteY22" fmla="*/ 1013845 h 1676215"/>
              <a:gd name="connsiteX23" fmla="*/ 1585270 w 1593723"/>
              <a:gd name="connsiteY23" fmla="*/ 1020011 h 1676215"/>
              <a:gd name="connsiteX24" fmla="*/ 1593723 w 1593723"/>
              <a:gd name="connsiteY24" fmla="*/ 1020043 h 1676215"/>
              <a:gd name="connsiteX25" fmla="*/ 1593135 w 1593723"/>
              <a:gd name="connsiteY25" fmla="*/ 1174880 h 1676215"/>
              <a:gd name="connsiteX26" fmla="*/ 1585516 w 1593723"/>
              <a:gd name="connsiteY26" fmla="*/ 1174851 h 1676215"/>
              <a:gd name="connsiteX27" fmla="*/ 1586312 w 1593723"/>
              <a:gd name="connsiteY27" fmla="*/ 1675945 h 1676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593723" h="1676215">
                <a:moveTo>
                  <a:pt x="1416369" y="1676215"/>
                </a:moveTo>
                <a:lnTo>
                  <a:pt x="1415571" y="1174205"/>
                </a:lnTo>
                <a:lnTo>
                  <a:pt x="951137" y="1172439"/>
                </a:lnTo>
                <a:lnTo>
                  <a:pt x="951148" y="1169691"/>
                </a:lnTo>
                <a:lnTo>
                  <a:pt x="943505" y="1169703"/>
                </a:lnTo>
                <a:lnTo>
                  <a:pt x="943259" y="1014865"/>
                </a:lnTo>
                <a:lnTo>
                  <a:pt x="951736" y="1014852"/>
                </a:lnTo>
                <a:lnTo>
                  <a:pt x="953087" y="659769"/>
                </a:lnTo>
                <a:lnTo>
                  <a:pt x="473815" y="659769"/>
                </a:lnTo>
                <a:lnTo>
                  <a:pt x="473815" y="658592"/>
                </a:lnTo>
                <a:lnTo>
                  <a:pt x="473103" y="658594"/>
                </a:lnTo>
                <a:lnTo>
                  <a:pt x="472303" y="155108"/>
                </a:lnTo>
                <a:lnTo>
                  <a:pt x="246" y="155858"/>
                </a:lnTo>
                <a:lnTo>
                  <a:pt x="0" y="1021"/>
                </a:lnTo>
                <a:lnTo>
                  <a:pt x="642001" y="0"/>
                </a:lnTo>
                <a:lnTo>
                  <a:pt x="642003" y="1445"/>
                </a:lnTo>
                <a:lnTo>
                  <a:pt x="643759" y="1445"/>
                </a:lnTo>
                <a:lnTo>
                  <a:pt x="643759" y="504931"/>
                </a:lnTo>
                <a:lnTo>
                  <a:pt x="1115817" y="504931"/>
                </a:lnTo>
                <a:lnTo>
                  <a:pt x="1115817" y="510959"/>
                </a:lnTo>
                <a:lnTo>
                  <a:pt x="1123598" y="510989"/>
                </a:lnTo>
                <a:lnTo>
                  <a:pt x="1121683" y="1014582"/>
                </a:lnTo>
                <a:lnTo>
                  <a:pt x="1585260" y="1013845"/>
                </a:lnTo>
                <a:lnTo>
                  <a:pt x="1585270" y="1020011"/>
                </a:lnTo>
                <a:lnTo>
                  <a:pt x="1593723" y="1020043"/>
                </a:lnTo>
                <a:lnTo>
                  <a:pt x="1593135" y="1174880"/>
                </a:lnTo>
                <a:lnTo>
                  <a:pt x="1585516" y="1174851"/>
                </a:lnTo>
                <a:lnTo>
                  <a:pt x="1586312" y="1675945"/>
                </a:lnTo>
                <a:close/>
              </a:path>
            </a:pathLst>
          </a:custGeom>
          <a:pattFill prst="lgGrid">
            <a:fgClr>
              <a:srgbClr val="2B5367"/>
            </a:fgClr>
            <a:bgClr>
              <a:schemeClr val="bg1"/>
            </a:bgClr>
          </a:patt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145019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pageCurlDouble"/>
      </p:transition>
    </mc:Choice>
    <mc:Fallback xmlns="">
      <p:transition spd="slow" advClick="0">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7000"/>
            <a:lum/>
          </a:blip>
          <a:srcRect/>
          <a:stretch>
            <a:fillRect l="-8000" t="-24000" r="-3000"/>
          </a:stretch>
        </a:blipFill>
        <a:effectLst/>
      </p:bgPr>
    </p:bg>
    <p:spTree>
      <p:nvGrpSpPr>
        <p:cNvPr id="1" name=""/>
        <p:cNvGrpSpPr/>
        <p:nvPr/>
      </p:nvGrpSpPr>
      <p:grpSpPr>
        <a:xfrm>
          <a:off x="0" y="0"/>
          <a:ext cx="0" cy="0"/>
          <a:chOff x="0" y="0"/>
          <a:chExt cx="0" cy="0"/>
        </a:xfrm>
      </p:grpSpPr>
      <p:sp>
        <p:nvSpPr>
          <p:cNvPr id="9" name="Isosceles Triangle 8"/>
          <p:cNvSpPr/>
          <p:nvPr/>
        </p:nvSpPr>
        <p:spPr>
          <a:xfrm rot="17680721">
            <a:off x="8077934" y="3548243"/>
            <a:ext cx="1923570" cy="2510167"/>
          </a:xfrm>
          <a:prstGeom prst="triangle">
            <a:avLst/>
          </a:prstGeom>
          <a:pattFill prst="pct25">
            <a:fgClr>
              <a:srgbClr val="F49AAF"/>
            </a:fgClr>
            <a:bgClr>
              <a:sysClr val="window" lastClr="FFFFFF"/>
            </a:bgClr>
          </a:patt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1" name="Isosceles Triangle 10"/>
          <p:cNvSpPr/>
          <p:nvPr/>
        </p:nvSpPr>
        <p:spPr>
          <a:xfrm rot="20582391">
            <a:off x="7035971" y="5367682"/>
            <a:ext cx="692977" cy="503064"/>
          </a:xfrm>
          <a:prstGeom prst="triangle">
            <a:avLst/>
          </a:prstGeom>
          <a:pattFill prst="lgCheck">
            <a:fgClr>
              <a:srgbClr val="2B5367"/>
            </a:fgClr>
            <a:bgClr>
              <a:sysClr val="window" lastClr="FFFFFF"/>
            </a:bgClr>
          </a:patt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2" name="Isosceles Triangle 11"/>
          <p:cNvSpPr/>
          <p:nvPr/>
        </p:nvSpPr>
        <p:spPr>
          <a:xfrm rot="19574466">
            <a:off x="11006488" y="3746729"/>
            <a:ext cx="836516" cy="724602"/>
          </a:xfrm>
          <a:prstGeom prst="triangle">
            <a:avLst/>
          </a:prstGeom>
          <a:pattFill prst="wdDnDiag">
            <a:fgClr>
              <a:srgbClr val="F49AAF"/>
            </a:fgClr>
            <a:bgClr>
              <a:sysClr val="window" lastClr="FFFFFF"/>
            </a:bgClr>
          </a:patt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4" name="Ribbon: Curved and Tilted Up 13"/>
          <p:cNvSpPr/>
          <p:nvPr/>
        </p:nvSpPr>
        <p:spPr>
          <a:xfrm>
            <a:off x="6531070" y="4518597"/>
            <a:ext cx="5660930" cy="758952"/>
          </a:xfrm>
          <a:prstGeom prst="ellipseRibbon2">
            <a:avLst>
              <a:gd name="adj1" fmla="val 29408"/>
              <a:gd name="adj2" fmla="val 65759"/>
              <a:gd name="adj3" fmla="val 12500"/>
            </a:avLst>
          </a:prstGeom>
          <a:pattFill prst="pct5">
            <a:fgClr>
              <a:srgbClr val="2B536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ln w="9525">
                  <a:solidFill>
                    <a:schemeClr val="bg1"/>
                  </a:solidFill>
                  <a:prstDash val="solid"/>
                </a:ln>
                <a:solidFill>
                  <a:srgbClr val="7DD2E3"/>
                </a:solidFill>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Interior Design</a:t>
            </a:r>
            <a:endParaRPr lang="en-US" sz="2800" dirty="0">
              <a:solidFill>
                <a:srgbClr val="7DD2E3"/>
              </a:solidFill>
              <a:latin typeface="Times New Roman" panose="02020603050405020304" pitchFamily="18" charset="0"/>
              <a:cs typeface="Times New Roman" panose="02020603050405020304" pitchFamily="18" charset="0"/>
            </a:endParaRPr>
          </a:p>
        </p:txBody>
      </p:sp>
      <p:sp>
        <p:nvSpPr>
          <p:cNvPr id="15" name="Oval 14">
            <a:hlinkClick r:id="rId3" action="ppaction://hlinksldjump"/>
          </p:cNvPr>
          <p:cNvSpPr/>
          <p:nvPr/>
        </p:nvSpPr>
        <p:spPr>
          <a:xfrm>
            <a:off x="11028910" y="200333"/>
            <a:ext cx="998276" cy="798945"/>
          </a:xfrm>
          <a:prstGeom prst="ellipse">
            <a:avLst/>
          </a:prstGeom>
          <a:pattFill prst="ltHorz">
            <a:fgClr>
              <a:srgbClr val="7DD2E3"/>
            </a:fgClr>
            <a:bgClr>
              <a:schemeClr val="bg1"/>
            </a:bgClr>
          </a:pattFill>
          <a:ln w="38100">
            <a:noFill/>
          </a:ln>
          <a:effectLst>
            <a:outerShdw blurRad="50800" dist="38100" dir="5400000" algn="t"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400" b="1" dirty="0">
                <a:solidFill>
                  <a:srgbClr val="F49AAF"/>
                </a:solidFill>
                <a:latin typeface="Tahoma" panose="020B0604030504040204" pitchFamily="34" charset="0"/>
                <a:ea typeface="Tahoma" panose="020B0604030504040204" pitchFamily="34" charset="0"/>
                <a:cs typeface="Tahoma" panose="020B0604030504040204" pitchFamily="34" charset="0"/>
              </a:rPr>
              <a:t>TITLE</a:t>
            </a:r>
          </a:p>
        </p:txBody>
      </p:sp>
      <p:sp>
        <p:nvSpPr>
          <p:cNvPr id="16" name="Wave 3">
            <a:hlinkClick r:id="" action="ppaction://hlinkshowjump?jump=nextslide"/>
          </p:cNvPr>
          <p:cNvSpPr/>
          <p:nvPr/>
        </p:nvSpPr>
        <p:spPr>
          <a:xfrm>
            <a:off x="10875683" y="6096682"/>
            <a:ext cx="1089891" cy="635525"/>
          </a:xfrm>
          <a:custGeom>
            <a:avLst/>
            <a:gdLst>
              <a:gd name="connsiteX0" fmla="*/ 0 w 1219200"/>
              <a:gd name="connsiteY0" fmla="*/ 82550 h 660400"/>
              <a:gd name="connsiteX1" fmla="*/ 1219200 w 1219200"/>
              <a:gd name="connsiteY1" fmla="*/ 82550 h 660400"/>
              <a:gd name="connsiteX2" fmla="*/ 1219200 w 1219200"/>
              <a:gd name="connsiteY2" fmla="*/ 577850 h 660400"/>
              <a:gd name="connsiteX3" fmla="*/ 0 w 1219200"/>
              <a:gd name="connsiteY3" fmla="*/ 577850 h 660400"/>
              <a:gd name="connsiteX4" fmla="*/ 0 w 1219200"/>
              <a:gd name="connsiteY4" fmla="*/ 82550 h 660400"/>
              <a:gd name="connsiteX0" fmla="*/ 0 w 1237673"/>
              <a:gd name="connsiteY0" fmla="*/ 70933 h 645666"/>
              <a:gd name="connsiteX1" fmla="*/ 1237673 w 1237673"/>
              <a:gd name="connsiteY1" fmla="*/ 154061 h 645666"/>
              <a:gd name="connsiteX2" fmla="*/ 1219200 w 1237673"/>
              <a:gd name="connsiteY2" fmla="*/ 566233 h 645666"/>
              <a:gd name="connsiteX3" fmla="*/ 0 w 1237673"/>
              <a:gd name="connsiteY3" fmla="*/ 566233 h 645666"/>
              <a:gd name="connsiteX4" fmla="*/ 0 w 1237673"/>
              <a:gd name="connsiteY4" fmla="*/ 70933 h 645666"/>
              <a:gd name="connsiteX0" fmla="*/ 0 w 1237673"/>
              <a:gd name="connsiteY0" fmla="*/ 70933 h 635525"/>
              <a:gd name="connsiteX1" fmla="*/ 1237673 w 1237673"/>
              <a:gd name="connsiteY1" fmla="*/ 154061 h 635525"/>
              <a:gd name="connsiteX2" fmla="*/ 1219200 w 1237673"/>
              <a:gd name="connsiteY2" fmla="*/ 566233 h 635525"/>
              <a:gd name="connsiteX3" fmla="*/ 0 w 1237673"/>
              <a:gd name="connsiteY3" fmla="*/ 464633 h 635525"/>
              <a:gd name="connsiteX4" fmla="*/ 0 w 1237673"/>
              <a:gd name="connsiteY4" fmla="*/ 70933 h 63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673" h="635525">
                <a:moveTo>
                  <a:pt x="0" y="70933"/>
                </a:moveTo>
                <a:cubicBezTo>
                  <a:pt x="406400" y="-204234"/>
                  <a:pt x="831273" y="429228"/>
                  <a:pt x="1237673" y="154061"/>
                </a:cubicBezTo>
                <a:cubicBezTo>
                  <a:pt x="1237673" y="319161"/>
                  <a:pt x="1219200" y="401133"/>
                  <a:pt x="1219200" y="566233"/>
                </a:cubicBezTo>
                <a:cubicBezTo>
                  <a:pt x="812800" y="841400"/>
                  <a:pt x="406400" y="189466"/>
                  <a:pt x="0" y="464633"/>
                </a:cubicBezTo>
                <a:lnTo>
                  <a:pt x="0" y="70933"/>
                </a:lnTo>
                <a:close/>
              </a:path>
            </a:pathLst>
          </a:custGeom>
          <a:solidFill>
            <a:srgbClr val="F36FAE"/>
          </a:soli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C8ECF3"/>
                </a:solidFill>
                <a:effectLst/>
                <a:uLnTx/>
                <a:uFillTx/>
                <a:latin typeface="Tw Cen MT Condensed" panose="020B0606020104020203" pitchFamily="34" charset="0"/>
                <a:ea typeface="+mn-ea"/>
                <a:cs typeface="Arial" panose="020B0604020202020204" pitchFamily="34" charset="0"/>
              </a:rPr>
              <a:t>Next</a:t>
            </a:r>
          </a:p>
        </p:txBody>
      </p:sp>
      <p:sp>
        <p:nvSpPr>
          <p:cNvPr id="17" name="Wave 3">
            <a:hlinkClick r:id="" action="ppaction://hlinkshowjump?jump=previousslide"/>
          </p:cNvPr>
          <p:cNvSpPr/>
          <p:nvPr/>
        </p:nvSpPr>
        <p:spPr>
          <a:xfrm>
            <a:off x="377777" y="6075549"/>
            <a:ext cx="1089891" cy="635525"/>
          </a:xfrm>
          <a:custGeom>
            <a:avLst/>
            <a:gdLst>
              <a:gd name="connsiteX0" fmla="*/ 0 w 1219200"/>
              <a:gd name="connsiteY0" fmla="*/ 82550 h 660400"/>
              <a:gd name="connsiteX1" fmla="*/ 1219200 w 1219200"/>
              <a:gd name="connsiteY1" fmla="*/ 82550 h 660400"/>
              <a:gd name="connsiteX2" fmla="*/ 1219200 w 1219200"/>
              <a:gd name="connsiteY2" fmla="*/ 577850 h 660400"/>
              <a:gd name="connsiteX3" fmla="*/ 0 w 1219200"/>
              <a:gd name="connsiteY3" fmla="*/ 577850 h 660400"/>
              <a:gd name="connsiteX4" fmla="*/ 0 w 1219200"/>
              <a:gd name="connsiteY4" fmla="*/ 82550 h 660400"/>
              <a:gd name="connsiteX0" fmla="*/ 0 w 1237673"/>
              <a:gd name="connsiteY0" fmla="*/ 70933 h 645666"/>
              <a:gd name="connsiteX1" fmla="*/ 1237673 w 1237673"/>
              <a:gd name="connsiteY1" fmla="*/ 154061 h 645666"/>
              <a:gd name="connsiteX2" fmla="*/ 1219200 w 1237673"/>
              <a:gd name="connsiteY2" fmla="*/ 566233 h 645666"/>
              <a:gd name="connsiteX3" fmla="*/ 0 w 1237673"/>
              <a:gd name="connsiteY3" fmla="*/ 566233 h 645666"/>
              <a:gd name="connsiteX4" fmla="*/ 0 w 1237673"/>
              <a:gd name="connsiteY4" fmla="*/ 70933 h 645666"/>
              <a:gd name="connsiteX0" fmla="*/ 0 w 1237673"/>
              <a:gd name="connsiteY0" fmla="*/ 70933 h 635525"/>
              <a:gd name="connsiteX1" fmla="*/ 1237673 w 1237673"/>
              <a:gd name="connsiteY1" fmla="*/ 154061 h 635525"/>
              <a:gd name="connsiteX2" fmla="*/ 1219200 w 1237673"/>
              <a:gd name="connsiteY2" fmla="*/ 566233 h 635525"/>
              <a:gd name="connsiteX3" fmla="*/ 0 w 1237673"/>
              <a:gd name="connsiteY3" fmla="*/ 464633 h 635525"/>
              <a:gd name="connsiteX4" fmla="*/ 0 w 1237673"/>
              <a:gd name="connsiteY4" fmla="*/ 70933 h 63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673" h="635525">
                <a:moveTo>
                  <a:pt x="0" y="70933"/>
                </a:moveTo>
                <a:cubicBezTo>
                  <a:pt x="406400" y="-204234"/>
                  <a:pt x="831273" y="429228"/>
                  <a:pt x="1237673" y="154061"/>
                </a:cubicBezTo>
                <a:cubicBezTo>
                  <a:pt x="1237673" y="319161"/>
                  <a:pt x="1219200" y="401133"/>
                  <a:pt x="1219200" y="566233"/>
                </a:cubicBezTo>
                <a:cubicBezTo>
                  <a:pt x="812800" y="841400"/>
                  <a:pt x="406400" y="189466"/>
                  <a:pt x="0" y="464633"/>
                </a:cubicBezTo>
                <a:lnTo>
                  <a:pt x="0" y="70933"/>
                </a:lnTo>
                <a:close/>
              </a:path>
            </a:pathLst>
          </a:custGeom>
          <a:solidFill>
            <a:srgbClr val="F36FAE"/>
          </a:soli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C8ECF3"/>
                </a:solidFill>
                <a:effectLst/>
                <a:uLnTx/>
                <a:uFillTx/>
                <a:latin typeface="Tw Cen MT Condensed" panose="020B0606020104020203" pitchFamily="34" charset="0"/>
                <a:ea typeface="+mn-ea"/>
                <a:cs typeface="Arial" panose="020B0604020202020204" pitchFamily="34" charset="0"/>
              </a:rPr>
              <a:t>Previous</a:t>
            </a:r>
          </a:p>
        </p:txBody>
      </p:sp>
      <p:pic>
        <p:nvPicPr>
          <p:cNvPr id="3" name="Picture 2"/>
          <p:cNvPicPr>
            <a:picLocks noChangeAspect="1"/>
          </p:cNvPicPr>
          <p:nvPr/>
        </p:nvPicPr>
        <p:blipFill>
          <a:blip r:embed="rId4">
            <a:extLst>
              <a:ext uri="{BEBA8EAE-BF5A-486C-A8C5-ECC9F3942E4B}">
                <a14:imgProps xmlns:a14="http://schemas.microsoft.com/office/drawing/2010/main">
                  <a14:imgLayer r:embed="rId5">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5428980" y="364362"/>
            <a:ext cx="4064000" cy="3048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Picture 3"/>
          <p:cNvPicPr>
            <a:picLocks noChangeAspect="1"/>
          </p:cNvPicPr>
          <p:nvPr/>
        </p:nvPicPr>
        <p:blipFill>
          <a:blip r:embed="rId6">
            <a:extLst>
              <a:ext uri="{BEBA8EAE-BF5A-486C-A8C5-ECC9F3942E4B}">
                <a14:imgProps xmlns:a14="http://schemas.microsoft.com/office/drawing/2010/main">
                  <a14:imgLayer r:embed="rId7">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rot="5400000">
            <a:off x="13526" y="1022627"/>
            <a:ext cx="4532993" cy="339974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 name="Picture 1"/>
          <p:cNvPicPr>
            <a:picLocks noChangeAspect="1"/>
          </p:cNvPicPr>
          <p:nvPr/>
        </p:nvPicPr>
        <p:blipFill>
          <a:blip r:embed="rId8">
            <a:extLst>
              <a:ext uri="{BEBA8EAE-BF5A-486C-A8C5-ECC9F3942E4B}">
                <a14:imgProps xmlns:a14="http://schemas.microsoft.com/office/drawing/2010/main">
                  <a14:imgLayer r:embed="rId9">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rot="5400000">
            <a:off x="3028385" y="2994597"/>
            <a:ext cx="4064000" cy="3048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6858324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pattFill prst="dashUpDiag">
          <a:fgClr>
            <a:srgbClr val="F9E3E6"/>
          </a:fgClr>
          <a:bgClr>
            <a:schemeClr val="bg1"/>
          </a:bgClr>
        </a:pattFill>
        <a:effectLst/>
      </p:bgPr>
    </p:bg>
    <p:spTree>
      <p:nvGrpSpPr>
        <p:cNvPr id="1" name=""/>
        <p:cNvGrpSpPr/>
        <p:nvPr/>
      </p:nvGrpSpPr>
      <p:grpSpPr>
        <a:xfrm>
          <a:off x="0" y="0"/>
          <a:ext cx="0" cy="0"/>
          <a:chOff x="0" y="0"/>
          <a:chExt cx="0" cy="0"/>
        </a:xfrm>
      </p:grpSpPr>
      <p:sp>
        <p:nvSpPr>
          <p:cNvPr id="14" name="Isosceles Triangle 13"/>
          <p:cNvSpPr/>
          <p:nvPr/>
        </p:nvSpPr>
        <p:spPr>
          <a:xfrm rot="17680721">
            <a:off x="7527212" y="4204944"/>
            <a:ext cx="1923570" cy="2510167"/>
          </a:xfrm>
          <a:prstGeom prst="triangle">
            <a:avLst/>
          </a:prstGeom>
          <a:pattFill prst="wdDnDiag">
            <a:fgClr>
              <a:srgbClr val="7DD2E3"/>
            </a:fgClr>
            <a:bgClr>
              <a:schemeClr val="bg1"/>
            </a:bgClr>
          </a:patt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 name="Oval 4">
            <a:hlinkClick r:id="rId2" action="ppaction://hlinksldjump"/>
          </p:cNvPr>
          <p:cNvSpPr/>
          <p:nvPr/>
        </p:nvSpPr>
        <p:spPr>
          <a:xfrm>
            <a:off x="11028910" y="200333"/>
            <a:ext cx="998276" cy="798945"/>
          </a:xfrm>
          <a:prstGeom prst="ellipse">
            <a:avLst/>
          </a:prstGeom>
          <a:pattFill prst="ltHorz">
            <a:fgClr>
              <a:srgbClr val="7DD2E3"/>
            </a:fgClr>
            <a:bgClr>
              <a:schemeClr val="bg1"/>
            </a:bgClr>
          </a:pattFill>
          <a:ln w="38100">
            <a:noFill/>
          </a:ln>
          <a:effectLst>
            <a:outerShdw blurRad="50800" dist="38100" dir="5400000" algn="t"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400" b="1" dirty="0">
                <a:solidFill>
                  <a:srgbClr val="F49AAF"/>
                </a:solidFill>
                <a:latin typeface="Tahoma" panose="020B0604030504040204" pitchFamily="34" charset="0"/>
                <a:ea typeface="Tahoma" panose="020B0604030504040204" pitchFamily="34" charset="0"/>
                <a:cs typeface="Tahoma" panose="020B0604030504040204" pitchFamily="34" charset="0"/>
              </a:rPr>
              <a:t>TITLE</a:t>
            </a:r>
          </a:p>
        </p:txBody>
      </p:sp>
      <p:sp>
        <p:nvSpPr>
          <p:cNvPr id="6" name="Wave 3">
            <a:hlinkClick r:id="" action="ppaction://hlinkshowjump?jump=nextslide"/>
          </p:cNvPr>
          <p:cNvSpPr/>
          <p:nvPr/>
        </p:nvSpPr>
        <p:spPr>
          <a:xfrm>
            <a:off x="10875683" y="6096682"/>
            <a:ext cx="1089891" cy="635525"/>
          </a:xfrm>
          <a:custGeom>
            <a:avLst/>
            <a:gdLst>
              <a:gd name="connsiteX0" fmla="*/ 0 w 1219200"/>
              <a:gd name="connsiteY0" fmla="*/ 82550 h 660400"/>
              <a:gd name="connsiteX1" fmla="*/ 1219200 w 1219200"/>
              <a:gd name="connsiteY1" fmla="*/ 82550 h 660400"/>
              <a:gd name="connsiteX2" fmla="*/ 1219200 w 1219200"/>
              <a:gd name="connsiteY2" fmla="*/ 577850 h 660400"/>
              <a:gd name="connsiteX3" fmla="*/ 0 w 1219200"/>
              <a:gd name="connsiteY3" fmla="*/ 577850 h 660400"/>
              <a:gd name="connsiteX4" fmla="*/ 0 w 1219200"/>
              <a:gd name="connsiteY4" fmla="*/ 82550 h 660400"/>
              <a:gd name="connsiteX0" fmla="*/ 0 w 1237673"/>
              <a:gd name="connsiteY0" fmla="*/ 70933 h 645666"/>
              <a:gd name="connsiteX1" fmla="*/ 1237673 w 1237673"/>
              <a:gd name="connsiteY1" fmla="*/ 154061 h 645666"/>
              <a:gd name="connsiteX2" fmla="*/ 1219200 w 1237673"/>
              <a:gd name="connsiteY2" fmla="*/ 566233 h 645666"/>
              <a:gd name="connsiteX3" fmla="*/ 0 w 1237673"/>
              <a:gd name="connsiteY3" fmla="*/ 566233 h 645666"/>
              <a:gd name="connsiteX4" fmla="*/ 0 w 1237673"/>
              <a:gd name="connsiteY4" fmla="*/ 70933 h 645666"/>
              <a:gd name="connsiteX0" fmla="*/ 0 w 1237673"/>
              <a:gd name="connsiteY0" fmla="*/ 70933 h 635525"/>
              <a:gd name="connsiteX1" fmla="*/ 1237673 w 1237673"/>
              <a:gd name="connsiteY1" fmla="*/ 154061 h 635525"/>
              <a:gd name="connsiteX2" fmla="*/ 1219200 w 1237673"/>
              <a:gd name="connsiteY2" fmla="*/ 566233 h 635525"/>
              <a:gd name="connsiteX3" fmla="*/ 0 w 1237673"/>
              <a:gd name="connsiteY3" fmla="*/ 464633 h 635525"/>
              <a:gd name="connsiteX4" fmla="*/ 0 w 1237673"/>
              <a:gd name="connsiteY4" fmla="*/ 70933 h 63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673" h="635525">
                <a:moveTo>
                  <a:pt x="0" y="70933"/>
                </a:moveTo>
                <a:cubicBezTo>
                  <a:pt x="406400" y="-204234"/>
                  <a:pt x="831273" y="429228"/>
                  <a:pt x="1237673" y="154061"/>
                </a:cubicBezTo>
                <a:cubicBezTo>
                  <a:pt x="1237673" y="319161"/>
                  <a:pt x="1219200" y="401133"/>
                  <a:pt x="1219200" y="566233"/>
                </a:cubicBezTo>
                <a:cubicBezTo>
                  <a:pt x="812800" y="841400"/>
                  <a:pt x="406400" y="189466"/>
                  <a:pt x="0" y="464633"/>
                </a:cubicBezTo>
                <a:lnTo>
                  <a:pt x="0" y="70933"/>
                </a:lnTo>
                <a:close/>
              </a:path>
            </a:pathLst>
          </a:custGeom>
          <a:solidFill>
            <a:srgbClr val="F36FAE"/>
          </a:soli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C8ECF3"/>
                </a:solidFill>
                <a:effectLst/>
                <a:uLnTx/>
                <a:uFillTx/>
                <a:latin typeface="Tw Cen MT Condensed" panose="020B0606020104020203" pitchFamily="34" charset="0"/>
                <a:ea typeface="+mn-ea"/>
                <a:cs typeface="Arial" panose="020B0604020202020204" pitchFamily="34" charset="0"/>
              </a:rPr>
              <a:t>Next</a:t>
            </a:r>
          </a:p>
        </p:txBody>
      </p:sp>
      <p:sp>
        <p:nvSpPr>
          <p:cNvPr id="7" name="Wave 3">
            <a:hlinkClick r:id="" action="ppaction://hlinkshowjump?jump=previousslide"/>
          </p:cNvPr>
          <p:cNvSpPr/>
          <p:nvPr/>
        </p:nvSpPr>
        <p:spPr>
          <a:xfrm>
            <a:off x="377777" y="6075549"/>
            <a:ext cx="1089891" cy="635525"/>
          </a:xfrm>
          <a:custGeom>
            <a:avLst/>
            <a:gdLst>
              <a:gd name="connsiteX0" fmla="*/ 0 w 1219200"/>
              <a:gd name="connsiteY0" fmla="*/ 82550 h 660400"/>
              <a:gd name="connsiteX1" fmla="*/ 1219200 w 1219200"/>
              <a:gd name="connsiteY1" fmla="*/ 82550 h 660400"/>
              <a:gd name="connsiteX2" fmla="*/ 1219200 w 1219200"/>
              <a:gd name="connsiteY2" fmla="*/ 577850 h 660400"/>
              <a:gd name="connsiteX3" fmla="*/ 0 w 1219200"/>
              <a:gd name="connsiteY3" fmla="*/ 577850 h 660400"/>
              <a:gd name="connsiteX4" fmla="*/ 0 w 1219200"/>
              <a:gd name="connsiteY4" fmla="*/ 82550 h 660400"/>
              <a:gd name="connsiteX0" fmla="*/ 0 w 1237673"/>
              <a:gd name="connsiteY0" fmla="*/ 70933 h 645666"/>
              <a:gd name="connsiteX1" fmla="*/ 1237673 w 1237673"/>
              <a:gd name="connsiteY1" fmla="*/ 154061 h 645666"/>
              <a:gd name="connsiteX2" fmla="*/ 1219200 w 1237673"/>
              <a:gd name="connsiteY2" fmla="*/ 566233 h 645666"/>
              <a:gd name="connsiteX3" fmla="*/ 0 w 1237673"/>
              <a:gd name="connsiteY3" fmla="*/ 566233 h 645666"/>
              <a:gd name="connsiteX4" fmla="*/ 0 w 1237673"/>
              <a:gd name="connsiteY4" fmla="*/ 70933 h 645666"/>
              <a:gd name="connsiteX0" fmla="*/ 0 w 1237673"/>
              <a:gd name="connsiteY0" fmla="*/ 70933 h 635525"/>
              <a:gd name="connsiteX1" fmla="*/ 1237673 w 1237673"/>
              <a:gd name="connsiteY1" fmla="*/ 154061 h 635525"/>
              <a:gd name="connsiteX2" fmla="*/ 1219200 w 1237673"/>
              <a:gd name="connsiteY2" fmla="*/ 566233 h 635525"/>
              <a:gd name="connsiteX3" fmla="*/ 0 w 1237673"/>
              <a:gd name="connsiteY3" fmla="*/ 464633 h 635525"/>
              <a:gd name="connsiteX4" fmla="*/ 0 w 1237673"/>
              <a:gd name="connsiteY4" fmla="*/ 70933 h 63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673" h="635525">
                <a:moveTo>
                  <a:pt x="0" y="70933"/>
                </a:moveTo>
                <a:cubicBezTo>
                  <a:pt x="406400" y="-204234"/>
                  <a:pt x="831273" y="429228"/>
                  <a:pt x="1237673" y="154061"/>
                </a:cubicBezTo>
                <a:cubicBezTo>
                  <a:pt x="1237673" y="319161"/>
                  <a:pt x="1219200" y="401133"/>
                  <a:pt x="1219200" y="566233"/>
                </a:cubicBezTo>
                <a:cubicBezTo>
                  <a:pt x="812800" y="841400"/>
                  <a:pt x="406400" y="189466"/>
                  <a:pt x="0" y="464633"/>
                </a:cubicBezTo>
                <a:lnTo>
                  <a:pt x="0" y="70933"/>
                </a:lnTo>
                <a:close/>
              </a:path>
            </a:pathLst>
          </a:custGeom>
          <a:solidFill>
            <a:srgbClr val="F36FAE"/>
          </a:soli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C8ECF3"/>
                </a:solidFill>
                <a:effectLst/>
                <a:uLnTx/>
                <a:uFillTx/>
                <a:latin typeface="Tw Cen MT Condensed" panose="020B0606020104020203" pitchFamily="34" charset="0"/>
                <a:ea typeface="+mn-ea"/>
                <a:cs typeface="Arial" panose="020B0604020202020204" pitchFamily="34" charset="0"/>
              </a:rPr>
              <a:t>Previous</a:t>
            </a:r>
          </a:p>
        </p:txBody>
      </p:sp>
      <p:pic>
        <p:nvPicPr>
          <p:cNvPr id="12" name="Picture 11"/>
          <p:cNvPicPr>
            <a:picLocks noChangeAspect="1"/>
          </p:cNvPicPr>
          <p:nvPr/>
        </p:nvPicPr>
        <p:blipFill rotWithShape="1">
          <a:blip r:embed="rId3" cstate="print">
            <a:extLst>
              <a:ext uri="{28A0092B-C50C-407E-A947-70E740481C1C}">
                <a14:useLocalDpi xmlns:a14="http://schemas.microsoft.com/office/drawing/2010/main" val="0"/>
              </a:ext>
            </a:extLst>
          </a:blip>
          <a:srcRect t="2922" r="8408"/>
          <a:stretch/>
        </p:blipFill>
        <p:spPr>
          <a:xfrm>
            <a:off x="3802498" y="489983"/>
            <a:ext cx="4893500" cy="5183937"/>
          </a:xfrm>
          <a:prstGeom prst="rect">
            <a:avLst/>
          </a:prstGeom>
          <a:solidFill>
            <a:srgbClr val="FFFFFF">
              <a:shade val="85000"/>
            </a:srgbClr>
          </a:solidFill>
          <a:ln w="88900" cap="sq">
            <a:solidFill>
              <a:srgbClr val="F9E3E6"/>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Content Placeholder 12"/>
          <p:cNvPicPr>
            <a:picLocks noGrp="1" noChangeAspect="1"/>
          </p:cNvPicPr>
          <p:nvPr>
            <p:ph sz="half" idx="2"/>
          </p:nvPr>
        </p:nvPicPr>
        <p:blipFill rotWithShape="1">
          <a:blip r:embed="rId4"/>
          <a:srcRect r="7004" b="1"/>
          <a:stretch/>
        </p:blipFill>
        <p:spPr>
          <a:xfrm>
            <a:off x="3800408" y="390343"/>
            <a:ext cx="5251383" cy="537681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6" name="Picture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4468764">
            <a:off x="2667000" y="1500187"/>
            <a:ext cx="6857999" cy="38576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7" name="Picture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734139">
            <a:off x="2667000" y="1500187"/>
            <a:ext cx="6857999" cy="38576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8" name="Freeform: Shape 17"/>
          <p:cNvSpPr/>
          <p:nvPr/>
        </p:nvSpPr>
        <p:spPr>
          <a:xfrm rot="5688257">
            <a:off x="9658921" y="1122713"/>
            <a:ext cx="796422" cy="908012"/>
          </a:xfrm>
          <a:custGeom>
            <a:avLst/>
            <a:gdLst>
              <a:gd name="connsiteX0" fmla="*/ 1416369 w 1593723"/>
              <a:gd name="connsiteY0" fmla="*/ 1676215 h 1676215"/>
              <a:gd name="connsiteX1" fmla="*/ 1415571 w 1593723"/>
              <a:gd name="connsiteY1" fmla="*/ 1174205 h 1676215"/>
              <a:gd name="connsiteX2" fmla="*/ 951137 w 1593723"/>
              <a:gd name="connsiteY2" fmla="*/ 1172439 h 1676215"/>
              <a:gd name="connsiteX3" fmla="*/ 951148 w 1593723"/>
              <a:gd name="connsiteY3" fmla="*/ 1169691 h 1676215"/>
              <a:gd name="connsiteX4" fmla="*/ 943505 w 1593723"/>
              <a:gd name="connsiteY4" fmla="*/ 1169703 h 1676215"/>
              <a:gd name="connsiteX5" fmla="*/ 943259 w 1593723"/>
              <a:gd name="connsiteY5" fmla="*/ 1014865 h 1676215"/>
              <a:gd name="connsiteX6" fmla="*/ 951736 w 1593723"/>
              <a:gd name="connsiteY6" fmla="*/ 1014852 h 1676215"/>
              <a:gd name="connsiteX7" fmla="*/ 953087 w 1593723"/>
              <a:gd name="connsiteY7" fmla="*/ 659769 h 1676215"/>
              <a:gd name="connsiteX8" fmla="*/ 473815 w 1593723"/>
              <a:gd name="connsiteY8" fmla="*/ 659769 h 1676215"/>
              <a:gd name="connsiteX9" fmla="*/ 473815 w 1593723"/>
              <a:gd name="connsiteY9" fmla="*/ 658592 h 1676215"/>
              <a:gd name="connsiteX10" fmla="*/ 473103 w 1593723"/>
              <a:gd name="connsiteY10" fmla="*/ 658594 h 1676215"/>
              <a:gd name="connsiteX11" fmla="*/ 472303 w 1593723"/>
              <a:gd name="connsiteY11" fmla="*/ 155108 h 1676215"/>
              <a:gd name="connsiteX12" fmla="*/ 246 w 1593723"/>
              <a:gd name="connsiteY12" fmla="*/ 155858 h 1676215"/>
              <a:gd name="connsiteX13" fmla="*/ 0 w 1593723"/>
              <a:gd name="connsiteY13" fmla="*/ 1021 h 1676215"/>
              <a:gd name="connsiteX14" fmla="*/ 642001 w 1593723"/>
              <a:gd name="connsiteY14" fmla="*/ 0 h 1676215"/>
              <a:gd name="connsiteX15" fmla="*/ 642003 w 1593723"/>
              <a:gd name="connsiteY15" fmla="*/ 1445 h 1676215"/>
              <a:gd name="connsiteX16" fmla="*/ 643759 w 1593723"/>
              <a:gd name="connsiteY16" fmla="*/ 1445 h 1676215"/>
              <a:gd name="connsiteX17" fmla="*/ 643759 w 1593723"/>
              <a:gd name="connsiteY17" fmla="*/ 504931 h 1676215"/>
              <a:gd name="connsiteX18" fmla="*/ 1115817 w 1593723"/>
              <a:gd name="connsiteY18" fmla="*/ 504931 h 1676215"/>
              <a:gd name="connsiteX19" fmla="*/ 1115817 w 1593723"/>
              <a:gd name="connsiteY19" fmla="*/ 510959 h 1676215"/>
              <a:gd name="connsiteX20" fmla="*/ 1123598 w 1593723"/>
              <a:gd name="connsiteY20" fmla="*/ 510989 h 1676215"/>
              <a:gd name="connsiteX21" fmla="*/ 1121683 w 1593723"/>
              <a:gd name="connsiteY21" fmla="*/ 1014582 h 1676215"/>
              <a:gd name="connsiteX22" fmla="*/ 1585260 w 1593723"/>
              <a:gd name="connsiteY22" fmla="*/ 1013845 h 1676215"/>
              <a:gd name="connsiteX23" fmla="*/ 1585270 w 1593723"/>
              <a:gd name="connsiteY23" fmla="*/ 1020011 h 1676215"/>
              <a:gd name="connsiteX24" fmla="*/ 1593723 w 1593723"/>
              <a:gd name="connsiteY24" fmla="*/ 1020043 h 1676215"/>
              <a:gd name="connsiteX25" fmla="*/ 1593135 w 1593723"/>
              <a:gd name="connsiteY25" fmla="*/ 1174880 h 1676215"/>
              <a:gd name="connsiteX26" fmla="*/ 1585516 w 1593723"/>
              <a:gd name="connsiteY26" fmla="*/ 1174851 h 1676215"/>
              <a:gd name="connsiteX27" fmla="*/ 1586312 w 1593723"/>
              <a:gd name="connsiteY27" fmla="*/ 1675945 h 1676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593723" h="1676215">
                <a:moveTo>
                  <a:pt x="1416369" y="1676215"/>
                </a:moveTo>
                <a:lnTo>
                  <a:pt x="1415571" y="1174205"/>
                </a:lnTo>
                <a:lnTo>
                  <a:pt x="951137" y="1172439"/>
                </a:lnTo>
                <a:lnTo>
                  <a:pt x="951148" y="1169691"/>
                </a:lnTo>
                <a:lnTo>
                  <a:pt x="943505" y="1169703"/>
                </a:lnTo>
                <a:lnTo>
                  <a:pt x="943259" y="1014865"/>
                </a:lnTo>
                <a:lnTo>
                  <a:pt x="951736" y="1014852"/>
                </a:lnTo>
                <a:lnTo>
                  <a:pt x="953087" y="659769"/>
                </a:lnTo>
                <a:lnTo>
                  <a:pt x="473815" y="659769"/>
                </a:lnTo>
                <a:lnTo>
                  <a:pt x="473815" y="658592"/>
                </a:lnTo>
                <a:lnTo>
                  <a:pt x="473103" y="658594"/>
                </a:lnTo>
                <a:lnTo>
                  <a:pt x="472303" y="155108"/>
                </a:lnTo>
                <a:lnTo>
                  <a:pt x="246" y="155858"/>
                </a:lnTo>
                <a:lnTo>
                  <a:pt x="0" y="1021"/>
                </a:lnTo>
                <a:lnTo>
                  <a:pt x="642001" y="0"/>
                </a:lnTo>
                <a:lnTo>
                  <a:pt x="642003" y="1445"/>
                </a:lnTo>
                <a:lnTo>
                  <a:pt x="643759" y="1445"/>
                </a:lnTo>
                <a:lnTo>
                  <a:pt x="643759" y="504931"/>
                </a:lnTo>
                <a:lnTo>
                  <a:pt x="1115817" y="504931"/>
                </a:lnTo>
                <a:lnTo>
                  <a:pt x="1115817" y="510959"/>
                </a:lnTo>
                <a:lnTo>
                  <a:pt x="1123598" y="510989"/>
                </a:lnTo>
                <a:lnTo>
                  <a:pt x="1121683" y="1014582"/>
                </a:lnTo>
                <a:lnTo>
                  <a:pt x="1585260" y="1013845"/>
                </a:lnTo>
                <a:lnTo>
                  <a:pt x="1585270" y="1020011"/>
                </a:lnTo>
                <a:lnTo>
                  <a:pt x="1593723" y="1020043"/>
                </a:lnTo>
                <a:lnTo>
                  <a:pt x="1593135" y="1174880"/>
                </a:lnTo>
                <a:lnTo>
                  <a:pt x="1585516" y="1174851"/>
                </a:lnTo>
                <a:lnTo>
                  <a:pt x="1586312" y="1675945"/>
                </a:lnTo>
                <a:close/>
              </a:path>
            </a:pathLst>
          </a:custGeom>
          <a:solidFill>
            <a:srgbClr val="D9D9D9"/>
          </a:soli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9" name="Freeform: Shape 18"/>
          <p:cNvSpPr/>
          <p:nvPr/>
        </p:nvSpPr>
        <p:spPr>
          <a:xfrm rot="9346910">
            <a:off x="1038239" y="4010328"/>
            <a:ext cx="796422" cy="908012"/>
          </a:xfrm>
          <a:custGeom>
            <a:avLst/>
            <a:gdLst>
              <a:gd name="connsiteX0" fmla="*/ 1416369 w 1593723"/>
              <a:gd name="connsiteY0" fmla="*/ 1676215 h 1676215"/>
              <a:gd name="connsiteX1" fmla="*/ 1415571 w 1593723"/>
              <a:gd name="connsiteY1" fmla="*/ 1174205 h 1676215"/>
              <a:gd name="connsiteX2" fmla="*/ 951137 w 1593723"/>
              <a:gd name="connsiteY2" fmla="*/ 1172439 h 1676215"/>
              <a:gd name="connsiteX3" fmla="*/ 951148 w 1593723"/>
              <a:gd name="connsiteY3" fmla="*/ 1169691 h 1676215"/>
              <a:gd name="connsiteX4" fmla="*/ 943505 w 1593723"/>
              <a:gd name="connsiteY4" fmla="*/ 1169703 h 1676215"/>
              <a:gd name="connsiteX5" fmla="*/ 943259 w 1593723"/>
              <a:gd name="connsiteY5" fmla="*/ 1014865 h 1676215"/>
              <a:gd name="connsiteX6" fmla="*/ 951736 w 1593723"/>
              <a:gd name="connsiteY6" fmla="*/ 1014852 h 1676215"/>
              <a:gd name="connsiteX7" fmla="*/ 953087 w 1593723"/>
              <a:gd name="connsiteY7" fmla="*/ 659769 h 1676215"/>
              <a:gd name="connsiteX8" fmla="*/ 473815 w 1593723"/>
              <a:gd name="connsiteY8" fmla="*/ 659769 h 1676215"/>
              <a:gd name="connsiteX9" fmla="*/ 473815 w 1593723"/>
              <a:gd name="connsiteY9" fmla="*/ 658592 h 1676215"/>
              <a:gd name="connsiteX10" fmla="*/ 473103 w 1593723"/>
              <a:gd name="connsiteY10" fmla="*/ 658594 h 1676215"/>
              <a:gd name="connsiteX11" fmla="*/ 472303 w 1593723"/>
              <a:gd name="connsiteY11" fmla="*/ 155108 h 1676215"/>
              <a:gd name="connsiteX12" fmla="*/ 246 w 1593723"/>
              <a:gd name="connsiteY12" fmla="*/ 155858 h 1676215"/>
              <a:gd name="connsiteX13" fmla="*/ 0 w 1593723"/>
              <a:gd name="connsiteY13" fmla="*/ 1021 h 1676215"/>
              <a:gd name="connsiteX14" fmla="*/ 642001 w 1593723"/>
              <a:gd name="connsiteY14" fmla="*/ 0 h 1676215"/>
              <a:gd name="connsiteX15" fmla="*/ 642003 w 1593723"/>
              <a:gd name="connsiteY15" fmla="*/ 1445 h 1676215"/>
              <a:gd name="connsiteX16" fmla="*/ 643759 w 1593723"/>
              <a:gd name="connsiteY16" fmla="*/ 1445 h 1676215"/>
              <a:gd name="connsiteX17" fmla="*/ 643759 w 1593723"/>
              <a:gd name="connsiteY17" fmla="*/ 504931 h 1676215"/>
              <a:gd name="connsiteX18" fmla="*/ 1115817 w 1593723"/>
              <a:gd name="connsiteY18" fmla="*/ 504931 h 1676215"/>
              <a:gd name="connsiteX19" fmla="*/ 1115817 w 1593723"/>
              <a:gd name="connsiteY19" fmla="*/ 510959 h 1676215"/>
              <a:gd name="connsiteX20" fmla="*/ 1123598 w 1593723"/>
              <a:gd name="connsiteY20" fmla="*/ 510989 h 1676215"/>
              <a:gd name="connsiteX21" fmla="*/ 1121683 w 1593723"/>
              <a:gd name="connsiteY21" fmla="*/ 1014582 h 1676215"/>
              <a:gd name="connsiteX22" fmla="*/ 1585260 w 1593723"/>
              <a:gd name="connsiteY22" fmla="*/ 1013845 h 1676215"/>
              <a:gd name="connsiteX23" fmla="*/ 1585270 w 1593723"/>
              <a:gd name="connsiteY23" fmla="*/ 1020011 h 1676215"/>
              <a:gd name="connsiteX24" fmla="*/ 1593723 w 1593723"/>
              <a:gd name="connsiteY24" fmla="*/ 1020043 h 1676215"/>
              <a:gd name="connsiteX25" fmla="*/ 1593135 w 1593723"/>
              <a:gd name="connsiteY25" fmla="*/ 1174880 h 1676215"/>
              <a:gd name="connsiteX26" fmla="*/ 1585516 w 1593723"/>
              <a:gd name="connsiteY26" fmla="*/ 1174851 h 1676215"/>
              <a:gd name="connsiteX27" fmla="*/ 1586312 w 1593723"/>
              <a:gd name="connsiteY27" fmla="*/ 1675945 h 1676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593723" h="1676215">
                <a:moveTo>
                  <a:pt x="1416369" y="1676215"/>
                </a:moveTo>
                <a:lnTo>
                  <a:pt x="1415571" y="1174205"/>
                </a:lnTo>
                <a:lnTo>
                  <a:pt x="951137" y="1172439"/>
                </a:lnTo>
                <a:lnTo>
                  <a:pt x="951148" y="1169691"/>
                </a:lnTo>
                <a:lnTo>
                  <a:pt x="943505" y="1169703"/>
                </a:lnTo>
                <a:lnTo>
                  <a:pt x="943259" y="1014865"/>
                </a:lnTo>
                <a:lnTo>
                  <a:pt x="951736" y="1014852"/>
                </a:lnTo>
                <a:lnTo>
                  <a:pt x="953087" y="659769"/>
                </a:lnTo>
                <a:lnTo>
                  <a:pt x="473815" y="659769"/>
                </a:lnTo>
                <a:lnTo>
                  <a:pt x="473815" y="658592"/>
                </a:lnTo>
                <a:lnTo>
                  <a:pt x="473103" y="658594"/>
                </a:lnTo>
                <a:lnTo>
                  <a:pt x="472303" y="155108"/>
                </a:lnTo>
                <a:lnTo>
                  <a:pt x="246" y="155858"/>
                </a:lnTo>
                <a:lnTo>
                  <a:pt x="0" y="1021"/>
                </a:lnTo>
                <a:lnTo>
                  <a:pt x="642001" y="0"/>
                </a:lnTo>
                <a:lnTo>
                  <a:pt x="642003" y="1445"/>
                </a:lnTo>
                <a:lnTo>
                  <a:pt x="643759" y="1445"/>
                </a:lnTo>
                <a:lnTo>
                  <a:pt x="643759" y="504931"/>
                </a:lnTo>
                <a:lnTo>
                  <a:pt x="1115817" y="504931"/>
                </a:lnTo>
                <a:lnTo>
                  <a:pt x="1115817" y="510959"/>
                </a:lnTo>
                <a:lnTo>
                  <a:pt x="1123598" y="510989"/>
                </a:lnTo>
                <a:lnTo>
                  <a:pt x="1121683" y="1014582"/>
                </a:lnTo>
                <a:lnTo>
                  <a:pt x="1585260" y="1013845"/>
                </a:lnTo>
                <a:lnTo>
                  <a:pt x="1585270" y="1020011"/>
                </a:lnTo>
                <a:lnTo>
                  <a:pt x="1593723" y="1020043"/>
                </a:lnTo>
                <a:lnTo>
                  <a:pt x="1593135" y="1174880"/>
                </a:lnTo>
                <a:lnTo>
                  <a:pt x="1585516" y="1174851"/>
                </a:lnTo>
                <a:lnTo>
                  <a:pt x="1586312" y="1675945"/>
                </a:lnTo>
                <a:close/>
              </a:path>
            </a:pathLst>
          </a:custGeom>
          <a:pattFill prst="lgGrid">
            <a:fgClr>
              <a:srgbClr val="F49AAF"/>
            </a:fgClr>
            <a:bgClr>
              <a:sysClr val="window" lastClr="FFFFFF"/>
            </a:bgClr>
          </a:pattFill>
          <a:ln w="12700" cap="flat" cmpd="sng" algn="ctr">
            <a:noFill/>
            <a:prstDash val="solid"/>
            <a:miter lim="800000"/>
          </a:ln>
          <a:effectLst>
            <a:outerShdw blurRad="50800" dist="38100" dir="10800000" algn="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0" name="Freeform: Shape 19"/>
          <p:cNvSpPr/>
          <p:nvPr/>
        </p:nvSpPr>
        <p:spPr>
          <a:xfrm rot="5688257">
            <a:off x="790042" y="1122715"/>
            <a:ext cx="796422" cy="908012"/>
          </a:xfrm>
          <a:custGeom>
            <a:avLst/>
            <a:gdLst>
              <a:gd name="connsiteX0" fmla="*/ 1416369 w 1593723"/>
              <a:gd name="connsiteY0" fmla="*/ 1676215 h 1676215"/>
              <a:gd name="connsiteX1" fmla="*/ 1415571 w 1593723"/>
              <a:gd name="connsiteY1" fmla="*/ 1174205 h 1676215"/>
              <a:gd name="connsiteX2" fmla="*/ 951137 w 1593723"/>
              <a:gd name="connsiteY2" fmla="*/ 1172439 h 1676215"/>
              <a:gd name="connsiteX3" fmla="*/ 951148 w 1593723"/>
              <a:gd name="connsiteY3" fmla="*/ 1169691 h 1676215"/>
              <a:gd name="connsiteX4" fmla="*/ 943505 w 1593723"/>
              <a:gd name="connsiteY4" fmla="*/ 1169703 h 1676215"/>
              <a:gd name="connsiteX5" fmla="*/ 943259 w 1593723"/>
              <a:gd name="connsiteY5" fmla="*/ 1014865 h 1676215"/>
              <a:gd name="connsiteX6" fmla="*/ 951736 w 1593723"/>
              <a:gd name="connsiteY6" fmla="*/ 1014852 h 1676215"/>
              <a:gd name="connsiteX7" fmla="*/ 953087 w 1593723"/>
              <a:gd name="connsiteY7" fmla="*/ 659769 h 1676215"/>
              <a:gd name="connsiteX8" fmla="*/ 473815 w 1593723"/>
              <a:gd name="connsiteY8" fmla="*/ 659769 h 1676215"/>
              <a:gd name="connsiteX9" fmla="*/ 473815 w 1593723"/>
              <a:gd name="connsiteY9" fmla="*/ 658592 h 1676215"/>
              <a:gd name="connsiteX10" fmla="*/ 473103 w 1593723"/>
              <a:gd name="connsiteY10" fmla="*/ 658594 h 1676215"/>
              <a:gd name="connsiteX11" fmla="*/ 472303 w 1593723"/>
              <a:gd name="connsiteY11" fmla="*/ 155108 h 1676215"/>
              <a:gd name="connsiteX12" fmla="*/ 246 w 1593723"/>
              <a:gd name="connsiteY12" fmla="*/ 155858 h 1676215"/>
              <a:gd name="connsiteX13" fmla="*/ 0 w 1593723"/>
              <a:gd name="connsiteY13" fmla="*/ 1021 h 1676215"/>
              <a:gd name="connsiteX14" fmla="*/ 642001 w 1593723"/>
              <a:gd name="connsiteY14" fmla="*/ 0 h 1676215"/>
              <a:gd name="connsiteX15" fmla="*/ 642003 w 1593723"/>
              <a:gd name="connsiteY15" fmla="*/ 1445 h 1676215"/>
              <a:gd name="connsiteX16" fmla="*/ 643759 w 1593723"/>
              <a:gd name="connsiteY16" fmla="*/ 1445 h 1676215"/>
              <a:gd name="connsiteX17" fmla="*/ 643759 w 1593723"/>
              <a:gd name="connsiteY17" fmla="*/ 504931 h 1676215"/>
              <a:gd name="connsiteX18" fmla="*/ 1115817 w 1593723"/>
              <a:gd name="connsiteY18" fmla="*/ 504931 h 1676215"/>
              <a:gd name="connsiteX19" fmla="*/ 1115817 w 1593723"/>
              <a:gd name="connsiteY19" fmla="*/ 510959 h 1676215"/>
              <a:gd name="connsiteX20" fmla="*/ 1123598 w 1593723"/>
              <a:gd name="connsiteY20" fmla="*/ 510989 h 1676215"/>
              <a:gd name="connsiteX21" fmla="*/ 1121683 w 1593723"/>
              <a:gd name="connsiteY21" fmla="*/ 1014582 h 1676215"/>
              <a:gd name="connsiteX22" fmla="*/ 1585260 w 1593723"/>
              <a:gd name="connsiteY22" fmla="*/ 1013845 h 1676215"/>
              <a:gd name="connsiteX23" fmla="*/ 1585270 w 1593723"/>
              <a:gd name="connsiteY23" fmla="*/ 1020011 h 1676215"/>
              <a:gd name="connsiteX24" fmla="*/ 1593723 w 1593723"/>
              <a:gd name="connsiteY24" fmla="*/ 1020043 h 1676215"/>
              <a:gd name="connsiteX25" fmla="*/ 1593135 w 1593723"/>
              <a:gd name="connsiteY25" fmla="*/ 1174880 h 1676215"/>
              <a:gd name="connsiteX26" fmla="*/ 1585516 w 1593723"/>
              <a:gd name="connsiteY26" fmla="*/ 1174851 h 1676215"/>
              <a:gd name="connsiteX27" fmla="*/ 1586312 w 1593723"/>
              <a:gd name="connsiteY27" fmla="*/ 1675945 h 1676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593723" h="1676215">
                <a:moveTo>
                  <a:pt x="1416369" y="1676215"/>
                </a:moveTo>
                <a:lnTo>
                  <a:pt x="1415571" y="1174205"/>
                </a:lnTo>
                <a:lnTo>
                  <a:pt x="951137" y="1172439"/>
                </a:lnTo>
                <a:lnTo>
                  <a:pt x="951148" y="1169691"/>
                </a:lnTo>
                <a:lnTo>
                  <a:pt x="943505" y="1169703"/>
                </a:lnTo>
                <a:lnTo>
                  <a:pt x="943259" y="1014865"/>
                </a:lnTo>
                <a:lnTo>
                  <a:pt x="951736" y="1014852"/>
                </a:lnTo>
                <a:lnTo>
                  <a:pt x="953087" y="659769"/>
                </a:lnTo>
                <a:lnTo>
                  <a:pt x="473815" y="659769"/>
                </a:lnTo>
                <a:lnTo>
                  <a:pt x="473815" y="658592"/>
                </a:lnTo>
                <a:lnTo>
                  <a:pt x="473103" y="658594"/>
                </a:lnTo>
                <a:lnTo>
                  <a:pt x="472303" y="155108"/>
                </a:lnTo>
                <a:lnTo>
                  <a:pt x="246" y="155858"/>
                </a:lnTo>
                <a:lnTo>
                  <a:pt x="0" y="1021"/>
                </a:lnTo>
                <a:lnTo>
                  <a:pt x="642001" y="0"/>
                </a:lnTo>
                <a:lnTo>
                  <a:pt x="642003" y="1445"/>
                </a:lnTo>
                <a:lnTo>
                  <a:pt x="643759" y="1445"/>
                </a:lnTo>
                <a:lnTo>
                  <a:pt x="643759" y="504931"/>
                </a:lnTo>
                <a:lnTo>
                  <a:pt x="1115817" y="504931"/>
                </a:lnTo>
                <a:lnTo>
                  <a:pt x="1115817" y="510959"/>
                </a:lnTo>
                <a:lnTo>
                  <a:pt x="1123598" y="510989"/>
                </a:lnTo>
                <a:lnTo>
                  <a:pt x="1121683" y="1014582"/>
                </a:lnTo>
                <a:lnTo>
                  <a:pt x="1585260" y="1013845"/>
                </a:lnTo>
                <a:lnTo>
                  <a:pt x="1585270" y="1020011"/>
                </a:lnTo>
                <a:lnTo>
                  <a:pt x="1593723" y="1020043"/>
                </a:lnTo>
                <a:lnTo>
                  <a:pt x="1593135" y="1174880"/>
                </a:lnTo>
                <a:lnTo>
                  <a:pt x="1585516" y="1174851"/>
                </a:lnTo>
                <a:lnTo>
                  <a:pt x="1586312" y="1675945"/>
                </a:lnTo>
                <a:close/>
              </a:path>
            </a:pathLst>
          </a:custGeom>
          <a:solidFill>
            <a:srgbClr val="D9D9D9"/>
          </a:soli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22" name="Picture 21"/>
          <p:cNvPicPr>
            <a:picLocks noChangeAspect="1"/>
          </p:cNvPicPr>
          <p:nvPr/>
        </p:nvPicPr>
        <p:blipFill>
          <a:blip r:embed="rId7"/>
          <a:stretch>
            <a:fillRect/>
          </a:stretch>
        </p:blipFill>
        <p:spPr>
          <a:xfrm>
            <a:off x="3984956" y="355392"/>
            <a:ext cx="4861866" cy="517008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1" name="Freeform: Shape 20"/>
          <p:cNvSpPr/>
          <p:nvPr/>
        </p:nvSpPr>
        <p:spPr>
          <a:xfrm rot="9346910">
            <a:off x="11244385" y="4625182"/>
            <a:ext cx="796422" cy="908012"/>
          </a:xfrm>
          <a:custGeom>
            <a:avLst/>
            <a:gdLst>
              <a:gd name="connsiteX0" fmla="*/ 1416369 w 1593723"/>
              <a:gd name="connsiteY0" fmla="*/ 1676215 h 1676215"/>
              <a:gd name="connsiteX1" fmla="*/ 1415571 w 1593723"/>
              <a:gd name="connsiteY1" fmla="*/ 1174205 h 1676215"/>
              <a:gd name="connsiteX2" fmla="*/ 951137 w 1593723"/>
              <a:gd name="connsiteY2" fmla="*/ 1172439 h 1676215"/>
              <a:gd name="connsiteX3" fmla="*/ 951148 w 1593723"/>
              <a:gd name="connsiteY3" fmla="*/ 1169691 h 1676215"/>
              <a:gd name="connsiteX4" fmla="*/ 943505 w 1593723"/>
              <a:gd name="connsiteY4" fmla="*/ 1169703 h 1676215"/>
              <a:gd name="connsiteX5" fmla="*/ 943259 w 1593723"/>
              <a:gd name="connsiteY5" fmla="*/ 1014865 h 1676215"/>
              <a:gd name="connsiteX6" fmla="*/ 951736 w 1593723"/>
              <a:gd name="connsiteY6" fmla="*/ 1014852 h 1676215"/>
              <a:gd name="connsiteX7" fmla="*/ 953087 w 1593723"/>
              <a:gd name="connsiteY7" fmla="*/ 659769 h 1676215"/>
              <a:gd name="connsiteX8" fmla="*/ 473815 w 1593723"/>
              <a:gd name="connsiteY8" fmla="*/ 659769 h 1676215"/>
              <a:gd name="connsiteX9" fmla="*/ 473815 w 1593723"/>
              <a:gd name="connsiteY9" fmla="*/ 658592 h 1676215"/>
              <a:gd name="connsiteX10" fmla="*/ 473103 w 1593723"/>
              <a:gd name="connsiteY10" fmla="*/ 658594 h 1676215"/>
              <a:gd name="connsiteX11" fmla="*/ 472303 w 1593723"/>
              <a:gd name="connsiteY11" fmla="*/ 155108 h 1676215"/>
              <a:gd name="connsiteX12" fmla="*/ 246 w 1593723"/>
              <a:gd name="connsiteY12" fmla="*/ 155858 h 1676215"/>
              <a:gd name="connsiteX13" fmla="*/ 0 w 1593723"/>
              <a:gd name="connsiteY13" fmla="*/ 1021 h 1676215"/>
              <a:gd name="connsiteX14" fmla="*/ 642001 w 1593723"/>
              <a:gd name="connsiteY14" fmla="*/ 0 h 1676215"/>
              <a:gd name="connsiteX15" fmla="*/ 642003 w 1593723"/>
              <a:gd name="connsiteY15" fmla="*/ 1445 h 1676215"/>
              <a:gd name="connsiteX16" fmla="*/ 643759 w 1593723"/>
              <a:gd name="connsiteY16" fmla="*/ 1445 h 1676215"/>
              <a:gd name="connsiteX17" fmla="*/ 643759 w 1593723"/>
              <a:gd name="connsiteY17" fmla="*/ 504931 h 1676215"/>
              <a:gd name="connsiteX18" fmla="*/ 1115817 w 1593723"/>
              <a:gd name="connsiteY18" fmla="*/ 504931 h 1676215"/>
              <a:gd name="connsiteX19" fmla="*/ 1115817 w 1593723"/>
              <a:gd name="connsiteY19" fmla="*/ 510959 h 1676215"/>
              <a:gd name="connsiteX20" fmla="*/ 1123598 w 1593723"/>
              <a:gd name="connsiteY20" fmla="*/ 510989 h 1676215"/>
              <a:gd name="connsiteX21" fmla="*/ 1121683 w 1593723"/>
              <a:gd name="connsiteY21" fmla="*/ 1014582 h 1676215"/>
              <a:gd name="connsiteX22" fmla="*/ 1585260 w 1593723"/>
              <a:gd name="connsiteY22" fmla="*/ 1013845 h 1676215"/>
              <a:gd name="connsiteX23" fmla="*/ 1585270 w 1593723"/>
              <a:gd name="connsiteY23" fmla="*/ 1020011 h 1676215"/>
              <a:gd name="connsiteX24" fmla="*/ 1593723 w 1593723"/>
              <a:gd name="connsiteY24" fmla="*/ 1020043 h 1676215"/>
              <a:gd name="connsiteX25" fmla="*/ 1593135 w 1593723"/>
              <a:gd name="connsiteY25" fmla="*/ 1174880 h 1676215"/>
              <a:gd name="connsiteX26" fmla="*/ 1585516 w 1593723"/>
              <a:gd name="connsiteY26" fmla="*/ 1174851 h 1676215"/>
              <a:gd name="connsiteX27" fmla="*/ 1586312 w 1593723"/>
              <a:gd name="connsiteY27" fmla="*/ 1675945 h 1676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593723" h="1676215">
                <a:moveTo>
                  <a:pt x="1416369" y="1676215"/>
                </a:moveTo>
                <a:lnTo>
                  <a:pt x="1415571" y="1174205"/>
                </a:lnTo>
                <a:lnTo>
                  <a:pt x="951137" y="1172439"/>
                </a:lnTo>
                <a:lnTo>
                  <a:pt x="951148" y="1169691"/>
                </a:lnTo>
                <a:lnTo>
                  <a:pt x="943505" y="1169703"/>
                </a:lnTo>
                <a:lnTo>
                  <a:pt x="943259" y="1014865"/>
                </a:lnTo>
                <a:lnTo>
                  <a:pt x="951736" y="1014852"/>
                </a:lnTo>
                <a:lnTo>
                  <a:pt x="953087" y="659769"/>
                </a:lnTo>
                <a:lnTo>
                  <a:pt x="473815" y="659769"/>
                </a:lnTo>
                <a:lnTo>
                  <a:pt x="473815" y="658592"/>
                </a:lnTo>
                <a:lnTo>
                  <a:pt x="473103" y="658594"/>
                </a:lnTo>
                <a:lnTo>
                  <a:pt x="472303" y="155108"/>
                </a:lnTo>
                <a:lnTo>
                  <a:pt x="246" y="155858"/>
                </a:lnTo>
                <a:lnTo>
                  <a:pt x="0" y="1021"/>
                </a:lnTo>
                <a:lnTo>
                  <a:pt x="642001" y="0"/>
                </a:lnTo>
                <a:lnTo>
                  <a:pt x="642003" y="1445"/>
                </a:lnTo>
                <a:lnTo>
                  <a:pt x="643759" y="1445"/>
                </a:lnTo>
                <a:lnTo>
                  <a:pt x="643759" y="504931"/>
                </a:lnTo>
                <a:lnTo>
                  <a:pt x="1115817" y="504931"/>
                </a:lnTo>
                <a:lnTo>
                  <a:pt x="1115817" y="510959"/>
                </a:lnTo>
                <a:lnTo>
                  <a:pt x="1123598" y="510989"/>
                </a:lnTo>
                <a:lnTo>
                  <a:pt x="1121683" y="1014582"/>
                </a:lnTo>
                <a:lnTo>
                  <a:pt x="1585260" y="1013845"/>
                </a:lnTo>
                <a:lnTo>
                  <a:pt x="1585270" y="1020011"/>
                </a:lnTo>
                <a:lnTo>
                  <a:pt x="1593723" y="1020043"/>
                </a:lnTo>
                <a:lnTo>
                  <a:pt x="1593135" y="1174880"/>
                </a:lnTo>
                <a:lnTo>
                  <a:pt x="1585516" y="1174851"/>
                </a:lnTo>
                <a:lnTo>
                  <a:pt x="1586312" y="1675945"/>
                </a:lnTo>
                <a:close/>
              </a:path>
            </a:pathLst>
          </a:custGeom>
          <a:pattFill prst="lgGrid">
            <a:fgClr>
              <a:srgbClr val="F49AAF"/>
            </a:fgClr>
            <a:bgClr>
              <a:sysClr val="window" lastClr="FFFFFF"/>
            </a:bgClr>
          </a:pattFill>
          <a:ln w="12700" cap="flat" cmpd="sng" algn="ctr">
            <a:noFill/>
            <a:prstDash val="solid"/>
            <a:miter lim="800000"/>
          </a:ln>
          <a:effectLst>
            <a:outerShdw blurRad="50800" dist="38100" dir="10800000" algn="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5" name="Ribbon: Curved and Tilted Up 14"/>
          <p:cNvSpPr/>
          <p:nvPr/>
        </p:nvSpPr>
        <p:spPr>
          <a:xfrm>
            <a:off x="1842121" y="5390885"/>
            <a:ext cx="4407127" cy="758952"/>
          </a:xfrm>
          <a:prstGeom prst="ellipseRibbon2">
            <a:avLst>
              <a:gd name="adj1" fmla="val 29408"/>
              <a:gd name="adj2" fmla="val 65759"/>
              <a:gd name="adj3" fmla="val 0"/>
            </a:avLst>
          </a:prstGeom>
          <a:pattFill prst="pct5">
            <a:fgClr>
              <a:srgbClr val="2B5367"/>
            </a:fgClr>
            <a:bgClr>
              <a:schemeClr val="bg1"/>
            </a:bgClr>
          </a:patt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ln w="9525">
                  <a:solidFill>
                    <a:schemeClr val="bg1"/>
                  </a:solidFill>
                  <a:prstDash val="solid"/>
                </a:ln>
                <a:solidFill>
                  <a:srgbClr val="7DD2E3"/>
                </a:solidFill>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doodling</a:t>
            </a:r>
            <a:endParaRPr lang="en-US" sz="2800" dirty="0">
              <a:solidFill>
                <a:srgbClr val="7DD2E3"/>
              </a:solidFill>
              <a:latin typeface="Times New Roman" panose="02020603050405020304" pitchFamily="18" charset="0"/>
              <a:cs typeface="Times New Roman" panose="02020603050405020304" pitchFamily="18" charset="0"/>
            </a:endParaRPr>
          </a:p>
        </p:txBody>
      </p:sp>
      <p:sp>
        <p:nvSpPr>
          <p:cNvPr id="11" name="Rectangle: Diagonal Corners Snipped 4"/>
          <p:cNvSpPr/>
          <p:nvPr/>
        </p:nvSpPr>
        <p:spPr>
          <a:xfrm rot="20470281">
            <a:off x="2924010" y="993673"/>
            <a:ext cx="1432239" cy="296422"/>
          </a:xfrm>
          <a:prstGeom prst="snip2DiagRect">
            <a:avLst>
              <a:gd name="adj1" fmla="val 37510"/>
              <a:gd name="adj2" fmla="val 50000"/>
            </a:avLst>
          </a:prstGeom>
          <a:pattFill prst="wdDnDiag">
            <a:fgClr>
              <a:srgbClr val="D9D9D9"/>
            </a:fgClr>
            <a:bgClr>
              <a:sysClr val="window" lastClr="FFFFFF"/>
            </a:bgClr>
          </a:patt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0" name="Rectangle: Diagonal Corners Snipped 4"/>
          <p:cNvSpPr/>
          <p:nvPr/>
        </p:nvSpPr>
        <p:spPr>
          <a:xfrm rot="20398727">
            <a:off x="2727575" y="628519"/>
            <a:ext cx="1432239" cy="231699"/>
          </a:xfrm>
          <a:prstGeom prst="snip2DiagRect">
            <a:avLst/>
          </a:prstGeom>
          <a:pattFill prst="pct90">
            <a:fgClr>
              <a:sysClr val="windowText" lastClr="000000"/>
            </a:fgClr>
            <a:bgClr>
              <a:sysClr val="window" lastClr="FFFFFF"/>
            </a:bgClr>
          </a:pattFill>
          <a:ln w="12700" cap="flat" cmpd="sng" algn="ctr">
            <a:solidFill>
              <a:sysClr val="windowText" lastClr="000000">
                <a:shade val="50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30712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22"/>
                                        </p:tgtEl>
                                      </p:cBhvr>
                                    </p:animEffect>
                                    <p:set>
                                      <p:cBhvr>
                                        <p:cTn id="7" dur="1" fill="hold">
                                          <p:stCondLst>
                                            <p:cond delay="499"/>
                                          </p:stCondLst>
                                        </p:cTn>
                                        <p:tgtEl>
                                          <p:spTgt spid="2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53" presetClass="exit" presetSubtype="32" fill="hold" nodeType="clickEffect">
                                  <p:stCondLst>
                                    <p:cond delay="500"/>
                                  </p:stCondLst>
                                  <p:childTnLst>
                                    <p:anim calcmode="lin" valueType="num">
                                      <p:cBhvr>
                                        <p:cTn id="11" dur="500"/>
                                        <p:tgtEl>
                                          <p:spTgt spid="17"/>
                                        </p:tgtEl>
                                        <p:attrNameLst>
                                          <p:attrName>ppt_w</p:attrName>
                                        </p:attrNameLst>
                                      </p:cBhvr>
                                      <p:tavLst>
                                        <p:tav tm="0">
                                          <p:val>
                                            <p:strVal val="ppt_w"/>
                                          </p:val>
                                        </p:tav>
                                        <p:tav tm="100000">
                                          <p:val>
                                            <p:fltVal val="0"/>
                                          </p:val>
                                        </p:tav>
                                      </p:tavLst>
                                    </p:anim>
                                    <p:anim calcmode="lin" valueType="num">
                                      <p:cBhvr>
                                        <p:cTn id="12" dur="500"/>
                                        <p:tgtEl>
                                          <p:spTgt spid="17"/>
                                        </p:tgtEl>
                                        <p:attrNameLst>
                                          <p:attrName>ppt_h</p:attrName>
                                        </p:attrNameLst>
                                      </p:cBhvr>
                                      <p:tavLst>
                                        <p:tav tm="0">
                                          <p:val>
                                            <p:strVal val="ppt_h"/>
                                          </p:val>
                                        </p:tav>
                                        <p:tav tm="100000">
                                          <p:val>
                                            <p:fltVal val="0"/>
                                          </p:val>
                                        </p:tav>
                                      </p:tavLst>
                                    </p:anim>
                                    <p:animEffect transition="out" filter="fade">
                                      <p:cBhvr>
                                        <p:cTn id="13" dur="500"/>
                                        <p:tgtEl>
                                          <p:spTgt spid="17"/>
                                        </p:tgtEl>
                                      </p:cBhvr>
                                    </p:animEffect>
                                    <p:set>
                                      <p:cBhvr>
                                        <p:cTn id="14" dur="1" fill="hold">
                                          <p:stCondLst>
                                            <p:cond delay="499"/>
                                          </p:stCondLst>
                                        </p:cTn>
                                        <p:tgtEl>
                                          <p:spTgt spid="17"/>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0" presetClass="exit" presetSubtype="0" fill="hold" nodeType="clickEffect">
                                  <p:stCondLst>
                                    <p:cond delay="1000"/>
                                  </p:stCondLst>
                                  <p:childTnLst>
                                    <p:animEffect transition="out" filter="fade">
                                      <p:cBhvr>
                                        <p:cTn id="18" dur="500"/>
                                        <p:tgtEl>
                                          <p:spTgt spid="16"/>
                                        </p:tgtEl>
                                      </p:cBhvr>
                                    </p:animEffect>
                                    <p:set>
                                      <p:cBhvr>
                                        <p:cTn id="19" dur="1" fill="hold">
                                          <p:stCondLst>
                                            <p:cond delay="499"/>
                                          </p:stCondLst>
                                        </p:cTn>
                                        <p:tgtEl>
                                          <p:spTgt spid="16"/>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10" presetClass="exit" presetSubtype="0" fill="hold" nodeType="clickEffect">
                                  <p:stCondLst>
                                    <p:cond delay="1750"/>
                                  </p:stCondLst>
                                  <p:childTnLst>
                                    <p:animEffect transition="out" filter="fade">
                                      <p:cBhvr>
                                        <p:cTn id="23" dur="500"/>
                                        <p:tgtEl>
                                          <p:spTgt spid="9"/>
                                        </p:tgtEl>
                                      </p:cBhvr>
                                    </p:animEffect>
                                    <p:set>
                                      <p:cBhvr>
                                        <p:cTn id="24"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pattFill prst="divot">
          <a:fgClr>
            <a:srgbClr val="2B5367"/>
          </a:fgClr>
          <a:bgClr>
            <a:schemeClr val="bg1"/>
          </a:bgClr>
        </a:patt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l="5908" r="1680" b="3"/>
          <a:stretch/>
        </p:blipFill>
        <p:spPr>
          <a:xfrm rot="16200000">
            <a:off x="6850617" y="1340146"/>
            <a:ext cx="5294302" cy="3222479"/>
          </a:xfrm>
          <a:prstGeom prst="rect">
            <a:avLst/>
          </a:prstGeom>
          <a:solidFill>
            <a:srgbClr val="FFFFFF">
              <a:shade val="85000"/>
            </a:srgbClr>
          </a:solidFill>
          <a:ln w="88900" cap="sq">
            <a:solidFill>
              <a:srgbClr val="2B5367"/>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2687" r="4763" b="1"/>
          <a:stretch/>
        </p:blipFill>
        <p:spPr>
          <a:xfrm rot="16200000">
            <a:off x="-531000" y="1360895"/>
            <a:ext cx="5298783" cy="3220457"/>
          </a:xfrm>
          <a:prstGeom prst="rect">
            <a:avLst/>
          </a:prstGeom>
          <a:solidFill>
            <a:srgbClr val="FFFFFF">
              <a:shade val="85000"/>
            </a:srgbClr>
          </a:solidFill>
          <a:ln w="88900" cap="sq">
            <a:solidFill>
              <a:srgbClr val="2B5367"/>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r="8561" b="1"/>
          <a:stretch/>
        </p:blipFill>
        <p:spPr>
          <a:xfrm rot="5400000">
            <a:off x="3169172" y="1337099"/>
            <a:ext cx="5276804" cy="3246072"/>
          </a:xfrm>
          <a:prstGeom prst="rect">
            <a:avLst/>
          </a:prstGeom>
          <a:solidFill>
            <a:srgbClr val="FFFFFF">
              <a:shade val="85000"/>
            </a:srgbClr>
          </a:solidFill>
          <a:ln w="88900" cap="sq">
            <a:solidFill>
              <a:srgbClr val="2B5367"/>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8" name="Oval 17">
            <a:hlinkClick r:id="" action="ppaction://noaction"/>
          </p:cNvPr>
          <p:cNvSpPr/>
          <p:nvPr/>
        </p:nvSpPr>
        <p:spPr>
          <a:xfrm>
            <a:off x="11028910" y="200333"/>
            <a:ext cx="998276" cy="798945"/>
          </a:xfrm>
          <a:prstGeom prst="ellipse">
            <a:avLst/>
          </a:prstGeom>
          <a:pattFill prst="ltHorz">
            <a:fgClr>
              <a:srgbClr val="7DD2E3"/>
            </a:fgClr>
            <a:bgClr>
              <a:schemeClr val="bg1"/>
            </a:bgClr>
          </a:pattFill>
          <a:ln w="38100">
            <a:noFill/>
          </a:ln>
          <a:effectLst>
            <a:outerShdw blurRad="50800" dist="38100" dir="5400000" algn="t"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400" b="1" dirty="0">
                <a:solidFill>
                  <a:srgbClr val="F49AAF"/>
                </a:solidFill>
                <a:latin typeface="Tahoma" panose="020B0604030504040204" pitchFamily="34" charset="0"/>
                <a:ea typeface="Tahoma" panose="020B0604030504040204" pitchFamily="34" charset="0"/>
                <a:cs typeface="Tahoma" panose="020B0604030504040204" pitchFamily="34" charset="0"/>
              </a:rPr>
              <a:t>TITLE</a:t>
            </a:r>
          </a:p>
        </p:txBody>
      </p:sp>
      <p:sp>
        <p:nvSpPr>
          <p:cNvPr id="19" name="Wave 3">
            <a:hlinkClick r:id="" action="ppaction://hlinkshowjump?jump=nextslide"/>
          </p:cNvPr>
          <p:cNvSpPr/>
          <p:nvPr/>
        </p:nvSpPr>
        <p:spPr>
          <a:xfrm>
            <a:off x="10875683" y="6096682"/>
            <a:ext cx="1089891" cy="635525"/>
          </a:xfrm>
          <a:custGeom>
            <a:avLst/>
            <a:gdLst>
              <a:gd name="connsiteX0" fmla="*/ 0 w 1219200"/>
              <a:gd name="connsiteY0" fmla="*/ 82550 h 660400"/>
              <a:gd name="connsiteX1" fmla="*/ 1219200 w 1219200"/>
              <a:gd name="connsiteY1" fmla="*/ 82550 h 660400"/>
              <a:gd name="connsiteX2" fmla="*/ 1219200 w 1219200"/>
              <a:gd name="connsiteY2" fmla="*/ 577850 h 660400"/>
              <a:gd name="connsiteX3" fmla="*/ 0 w 1219200"/>
              <a:gd name="connsiteY3" fmla="*/ 577850 h 660400"/>
              <a:gd name="connsiteX4" fmla="*/ 0 w 1219200"/>
              <a:gd name="connsiteY4" fmla="*/ 82550 h 660400"/>
              <a:gd name="connsiteX0" fmla="*/ 0 w 1237673"/>
              <a:gd name="connsiteY0" fmla="*/ 70933 h 645666"/>
              <a:gd name="connsiteX1" fmla="*/ 1237673 w 1237673"/>
              <a:gd name="connsiteY1" fmla="*/ 154061 h 645666"/>
              <a:gd name="connsiteX2" fmla="*/ 1219200 w 1237673"/>
              <a:gd name="connsiteY2" fmla="*/ 566233 h 645666"/>
              <a:gd name="connsiteX3" fmla="*/ 0 w 1237673"/>
              <a:gd name="connsiteY3" fmla="*/ 566233 h 645666"/>
              <a:gd name="connsiteX4" fmla="*/ 0 w 1237673"/>
              <a:gd name="connsiteY4" fmla="*/ 70933 h 645666"/>
              <a:gd name="connsiteX0" fmla="*/ 0 w 1237673"/>
              <a:gd name="connsiteY0" fmla="*/ 70933 h 635525"/>
              <a:gd name="connsiteX1" fmla="*/ 1237673 w 1237673"/>
              <a:gd name="connsiteY1" fmla="*/ 154061 h 635525"/>
              <a:gd name="connsiteX2" fmla="*/ 1219200 w 1237673"/>
              <a:gd name="connsiteY2" fmla="*/ 566233 h 635525"/>
              <a:gd name="connsiteX3" fmla="*/ 0 w 1237673"/>
              <a:gd name="connsiteY3" fmla="*/ 464633 h 635525"/>
              <a:gd name="connsiteX4" fmla="*/ 0 w 1237673"/>
              <a:gd name="connsiteY4" fmla="*/ 70933 h 63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673" h="635525">
                <a:moveTo>
                  <a:pt x="0" y="70933"/>
                </a:moveTo>
                <a:cubicBezTo>
                  <a:pt x="406400" y="-204234"/>
                  <a:pt x="831273" y="429228"/>
                  <a:pt x="1237673" y="154061"/>
                </a:cubicBezTo>
                <a:cubicBezTo>
                  <a:pt x="1237673" y="319161"/>
                  <a:pt x="1219200" y="401133"/>
                  <a:pt x="1219200" y="566233"/>
                </a:cubicBezTo>
                <a:cubicBezTo>
                  <a:pt x="812800" y="841400"/>
                  <a:pt x="406400" y="189466"/>
                  <a:pt x="0" y="464633"/>
                </a:cubicBezTo>
                <a:lnTo>
                  <a:pt x="0" y="70933"/>
                </a:lnTo>
                <a:close/>
              </a:path>
            </a:pathLst>
          </a:custGeom>
          <a:solidFill>
            <a:srgbClr val="F36FAE"/>
          </a:soli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C8ECF3"/>
                </a:solidFill>
                <a:effectLst/>
                <a:uLnTx/>
                <a:uFillTx/>
                <a:latin typeface="Tw Cen MT Condensed" panose="020B0606020104020203" pitchFamily="34" charset="0"/>
                <a:ea typeface="+mn-ea"/>
                <a:cs typeface="Arial" panose="020B0604020202020204" pitchFamily="34" charset="0"/>
              </a:rPr>
              <a:t>Next</a:t>
            </a:r>
          </a:p>
        </p:txBody>
      </p:sp>
      <p:sp>
        <p:nvSpPr>
          <p:cNvPr id="20" name="Wave 3">
            <a:hlinkClick r:id="" action="ppaction://hlinkshowjump?jump=previousslide"/>
          </p:cNvPr>
          <p:cNvSpPr/>
          <p:nvPr/>
        </p:nvSpPr>
        <p:spPr>
          <a:xfrm>
            <a:off x="377777" y="6075549"/>
            <a:ext cx="1089891" cy="635525"/>
          </a:xfrm>
          <a:custGeom>
            <a:avLst/>
            <a:gdLst>
              <a:gd name="connsiteX0" fmla="*/ 0 w 1219200"/>
              <a:gd name="connsiteY0" fmla="*/ 82550 h 660400"/>
              <a:gd name="connsiteX1" fmla="*/ 1219200 w 1219200"/>
              <a:gd name="connsiteY1" fmla="*/ 82550 h 660400"/>
              <a:gd name="connsiteX2" fmla="*/ 1219200 w 1219200"/>
              <a:gd name="connsiteY2" fmla="*/ 577850 h 660400"/>
              <a:gd name="connsiteX3" fmla="*/ 0 w 1219200"/>
              <a:gd name="connsiteY3" fmla="*/ 577850 h 660400"/>
              <a:gd name="connsiteX4" fmla="*/ 0 w 1219200"/>
              <a:gd name="connsiteY4" fmla="*/ 82550 h 660400"/>
              <a:gd name="connsiteX0" fmla="*/ 0 w 1237673"/>
              <a:gd name="connsiteY0" fmla="*/ 70933 h 645666"/>
              <a:gd name="connsiteX1" fmla="*/ 1237673 w 1237673"/>
              <a:gd name="connsiteY1" fmla="*/ 154061 h 645666"/>
              <a:gd name="connsiteX2" fmla="*/ 1219200 w 1237673"/>
              <a:gd name="connsiteY2" fmla="*/ 566233 h 645666"/>
              <a:gd name="connsiteX3" fmla="*/ 0 w 1237673"/>
              <a:gd name="connsiteY3" fmla="*/ 566233 h 645666"/>
              <a:gd name="connsiteX4" fmla="*/ 0 w 1237673"/>
              <a:gd name="connsiteY4" fmla="*/ 70933 h 645666"/>
              <a:gd name="connsiteX0" fmla="*/ 0 w 1237673"/>
              <a:gd name="connsiteY0" fmla="*/ 70933 h 635525"/>
              <a:gd name="connsiteX1" fmla="*/ 1237673 w 1237673"/>
              <a:gd name="connsiteY1" fmla="*/ 154061 h 635525"/>
              <a:gd name="connsiteX2" fmla="*/ 1219200 w 1237673"/>
              <a:gd name="connsiteY2" fmla="*/ 566233 h 635525"/>
              <a:gd name="connsiteX3" fmla="*/ 0 w 1237673"/>
              <a:gd name="connsiteY3" fmla="*/ 464633 h 635525"/>
              <a:gd name="connsiteX4" fmla="*/ 0 w 1237673"/>
              <a:gd name="connsiteY4" fmla="*/ 70933 h 63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673" h="635525">
                <a:moveTo>
                  <a:pt x="0" y="70933"/>
                </a:moveTo>
                <a:cubicBezTo>
                  <a:pt x="406400" y="-204234"/>
                  <a:pt x="831273" y="429228"/>
                  <a:pt x="1237673" y="154061"/>
                </a:cubicBezTo>
                <a:cubicBezTo>
                  <a:pt x="1237673" y="319161"/>
                  <a:pt x="1219200" y="401133"/>
                  <a:pt x="1219200" y="566233"/>
                </a:cubicBezTo>
                <a:cubicBezTo>
                  <a:pt x="812800" y="841400"/>
                  <a:pt x="406400" y="189466"/>
                  <a:pt x="0" y="464633"/>
                </a:cubicBezTo>
                <a:lnTo>
                  <a:pt x="0" y="70933"/>
                </a:lnTo>
                <a:close/>
              </a:path>
            </a:pathLst>
          </a:custGeom>
          <a:solidFill>
            <a:srgbClr val="F36FAE"/>
          </a:soli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C8ECF3"/>
                </a:solidFill>
                <a:effectLst/>
                <a:uLnTx/>
                <a:uFillTx/>
                <a:latin typeface="Tw Cen MT Condensed" panose="020B0606020104020203" pitchFamily="34" charset="0"/>
                <a:ea typeface="+mn-ea"/>
                <a:cs typeface="Arial" panose="020B0604020202020204" pitchFamily="34" charset="0"/>
              </a:rPr>
              <a:t>Previous</a:t>
            </a:r>
          </a:p>
        </p:txBody>
      </p:sp>
    </p:spTree>
    <p:extLst>
      <p:ext uri="{BB962C8B-B14F-4D97-AF65-F5344CB8AC3E}">
        <p14:creationId xmlns:p14="http://schemas.microsoft.com/office/powerpoint/2010/main" val="1293595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pattFill prst="ltHorz">
          <a:fgClr>
            <a:srgbClr val="ECEAE6"/>
          </a:fgClr>
          <a:bgClr>
            <a:schemeClr val="bg1"/>
          </a:bgClr>
        </a:pattFill>
        <a:effectLst/>
      </p:bgPr>
    </p:bg>
    <p:spTree>
      <p:nvGrpSpPr>
        <p:cNvPr id="1" name=""/>
        <p:cNvGrpSpPr/>
        <p:nvPr/>
      </p:nvGrpSpPr>
      <p:grpSpPr>
        <a:xfrm>
          <a:off x="0" y="0"/>
          <a:ext cx="0" cy="0"/>
          <a:chOff x="0" y="0"/>
          <a:chExt cx="0" cy="0"/>
        </a:xfrm>
      </p:grpSpPr>
      <p:sp>
        <p:nvSpPr>
          <p:cNvPr id="6" name="TextBox 5"/>
          <p:cNvSpPr txBox="1"/>
          <p:nvPr/>
        </p:nvSpPr>
        <p:spPr>
          <a:xfrm>
            <a:off x="6595084" y="458044"/>
            <a:ext cx="3971316" cy="3970318"/>
          </a:xfrm>
          <a:prstGeom prst="rect">
            <a:avLst/>
          </a:prstGeom>
          <a:blipFill dpi="0" rotWithShape="1">
            <a:blip r:embed="rId2">
              <a:alphaModFix amt="93000"/>
            </a:blip>
            <a:srcRect/>
            <a:stretch>
              <a:fillRect l="-9000" t="-54000" b="-43000"/>
            </a:stretch>
          </a:blipFill>
        </p:spPr>
        <p:txBody>
          <a:bodyPr wrap="square" rtlCol="0">
            <a:spAutoFit/>
          </a:bodyPr>
          <a:lstStyle/>
          <a:p>
            <a:endParaRPr lang="en-US" dirty="0"/>
          </a:p>
          <a:p>
            <a:r>
              <a:rPr lang="en-US" dirty="0"/>
              <a:t>I discovered bullet journaling in the Fall of 2014 when I left a job doing corporate insurance to attend nursing school. Being the perfectionist –slash- procrastinator I am I needed a system to help me manage this enormous course load I was taking on and bullet journaling was the key.</a:t>
            </a:r>
          </a:p>
          <a:p>
            <a:endParaRPr lang="en-US" dirty="0"/>
          </a:p>
          <a:p>
            <a:endParaRPr lang="en-US" dirty="0"/>
          </a:p>
          <a:p>
            <a:endParaRPr lang="en-US" dirty="0"/>
          </a:p>
          <a:p>
            <a:endParaRPr lang="en-US" dirty="0"/>
          </a:p>
          <a:p>
            <a:endParaRPr lang="en-US" dirty="0"/>
          </a:p>
        </p:txBody>
      </p:sp>
      <p:sp>
        <p:nvSpPr>
          <p:cNvPr id="32" name="Explosion 1 18"/>
          <p:cNvSpPr/>
          <p:nvPr/>
        </p:nvSpPr>
        <p:spPr>
          <a:xfrm rot="601617">
            <a:off x="8857535" y="4184130"/>
            <a:ext cx="1493909" cy="1299410"/>
          </a:xfrm>
          <a:prstGeom prst="irregularSeal1">
            <a:avLst/>
          </a:prstGeom>
          <a:pattFill prst="wdDnDiag">
            <a:fgClr>
              <a:srgbClr val="3F4372"/>
            </a:fgClr>
            <a:bgClr>
              <a:schemeClr val="bg1"/>
            </a:bgClr>
          </a:pattFill>
          <a:ln w="57150">
            <a:solidFill>
              <a:srgbClr val="CCF6FC"/>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b="1" dirty="0">
              <a:solidFill>
                <a:srgbClr val="F36FAE"/>
              </a:solidFill>
            </a:endParaRPr>
          </a:p>
        </p:txBody>
      </p:sp>
      <p:sp>
        <p:nvSpPr>
          <p:cNvPr id="15" name="Oval 14"/>
          <p:cNvSpPr/>
          <p:nvPr/>
        </p:nvSpPr>
        <p:spPr>
          <a:xfrm>
            <a:off x="36857" y="396947"/>
            <a:ext cx="1091884" cy="873607"/>
          </a:xfrm>
          <a:prstGeom prst="ellipse">
            <a:avLst/>
          </a:prstGeom>
          <a:pattFill prst="smGrid">
            <a:fgClr>
              <a:srgbClr val="F7B7C6"/>
            </a:fgClr>
            <a:bgClr>
              <a:schemeClr val="bg1"/>
            </a:bgClr>
          </a:patt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66000"/>
                    </a14:imgEffect>
                    <a14:imgEffect>
                      <a14:brightnessContrast contrast="40000"/>
                    </a14:imgEffect>
                  </a14:imgLayer>
                </a14:imgProps>
              </a:ext>
              <a:ext uri="{28A0092B-C50C-407E-A947-70E740481C1C}">
                <a14:useLocalDpi xmlns:a14="http://schemas.microsoft.com/office/drawing/2010/main" val="0"/>
              </a:ext>
            </a:extLst>
          </a:blip>
          <a:srcRect l="5606" t="18855" r="19091"/>
          <a:stretch/>
        </p:blipFill>
        <p:spPr>
          <a:xfrm>
            <a:off x="256338" y="1191490"/>
            <a:ext cx="5418846" cy="3284563"/>
          </a:xfrm>
          <a:prstGeom prst="rect">
            <a:avLst/>
          </a:prstGeom>
          <a:solidFill>
            <a:srgbClr val="FFFFFF">
              <a:shade val="85000"/>
            </a:srgbClr>
          </a:solidFill>
          <a:ln w="88900" cap="sq">
            <a:solidFill>
              <a:srgbClr val="FEF8F9"/>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2" name="Oval 11"/>
          <p:cNvSpPr/>
          <p:nvPr/>
        </p:nvSpPr>
        <p:spPr>
          <a:xfrm>
            <a:off x="167641" y="944906"/>
            <a:ext cx="698500" cy="609600"/>
          </a:xfrm>
          <a:prstGeom prst="ellipse">
            <a:avLst/>
          </a:prstGeom>
          <a:pattFill prst="lgGrid">
            <a:fgClr>
              <a:srgbClr val="859FA7"/>
            </a:fgClr>
            <a:bgClr>
              <a:schemeClr val="bg1"/>
            </a:bgClr>
          </a:patt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Isosceles Triangle 19"/>
          <p:cNvSpPr/>
          <p:nvPr/>
        </p:nvSpPr>
        <p:spPr>
          <a:xfrm rot="3295699">
            <a:off x="1817609" y="6268922"/>
            <a:ext cx="295585" cy="269541"/>
          </a:xfrm>
          <a:prstGeom prst="triangle">
            <a:avLst/>
          </a:prstGeom>
          <a:solidFill>
            <a:srgbClr val="D9D9D9"/>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Isosceles Triangle 22"/>
          <p:cNvSpPr/>
          <p:nvPr/>
        </p:nvSpPr>
        <p:spPr>
          <a:xfrm rot="11862194">
            <a:off x="2326234" y="6295650"/>
            <a:ext cx="295585" cy="269541"/>
          </a:xfrm>
          <a:prstGeom prst="triangle">
            <a:avLst/>
          </a:prstGeom>
          <a:solidFill>
            <a:srgbClr val="FEF8F9"/>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Isosceles Triangle 23"/>
          <p:cNvSpPr/>
          <p:nvPr/>
        </p:nvSpPr>
        <p:spPr>
          <a:xfrm rot="21235093">
            <a:off x="2849452" y="6280394"/>
            <a:ext cx="295585" cy="269541"/>
          </a:xfrm>
          <a:prstGeom prst="triangle">
            <a:avLst/>
          </a:prstGeom>
          <a:solidFill>
            <a:srgbClr val="DAD0E6"/>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Freeform: Shape 32"/>
          <p:cNvSpPr/>
          <p:nvPr/>
        </p:nvSpPr>
        <p:spPr>
          <a:xfrm rot="1328341">
            <a:off x="1193309" y="652760"/>
            <a:ext cx="292694" cy="704720"/>
          </a:xfrm>
          <a:custGeom>
            <a:avLst/>
            <a:gdLst>
              <a:gd name="connsiteX0" fmla="*/ 0 w 292694"/>
              <a:gd name="connsiteY0" fmla="*/ 379209 h 704720"/>
              <a:gd name="connsiteX1" fmla="*/ 292694 w 292694"/>
              <a:gd name="connsiteY1" fmla="*/ 379209 h 704720"/>
              <a:gd name="connsiteX2" fmla="*/ 146347 w 292694"/>
              <a:gd name="connsiteY2" fmla="*/ 704720 h 704720"/>
              <a:gd name="connsiteX3" fmla="*/ 146347 w 292694"/>
              <a:gd name="connsiteY3" fmla="*/ 0 h 704720"/>
              <a:gd name="connsiteX4" fmla="*/ 251036 w 292694"/>
              <a:gd name="connsiteY4" fmla="*/ 304720 h 704720"/>
              <a:gd name="connsiteX5" fmla="*/ 41658 w 292694"/>
              <a:gd name="connsiteY5" fmla="*/ 304720 h 704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2694" h="704720">
                <a:moveTo>
                  <a:pt x="0" y="379209"/>
                </a:moveTo>
                <a:lnTo>
                  <a:pt x="292694" y="379209"/>
                </a:lnTo>
                <a:lnTo>
                  <a:pt x="146347" y="704720"/>
                </a:lnTo>
                <a:close/>
                <a:moveTo>
                  <a:pt x="146347" y="0"/>
                </a:moveTo>
                <a:lnTo>
                  <a:pt x="251036" y="304720"/>
                </a:lnTo>
                <a:lnTo>
                  <a:pt x="41658" y="304720"/>
                </a:lnTo>
                <a:close/>
              </a:path>
            </a:pathLst>
          </a:custGeom>
          <a:pattFill prst="wdDnDiag">
            <a:fgClr>
              <a:srgbClr val="2B5367"/>
            </a:fgClr>
            <a:bgClr>
              <a:schemeClr val="bg1"/>
            </a:bgClr>
          </a:patt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rotWithShape="1">
          <a:blip r:embed="rId5" cstate="print">
            <a:extLst>
              <a:ext uri="{BEBA8EAE-BF5A-486C-A8C5-ECC9F3942E4B}">
                <a14:imgProps xmlns:a14="http://schemas.microsoft.com/office/drawing/2010/main">
                  <a14:imgLayer r:embed="rId6">
                    <a14:imgEffect>
                      <a14:brightnessContrast contrast="40000"/>
                    </a14:imgEffect>
                  </a14:imgLayer>
                </a14:imgProps>
              </a:ext>
              <a:ext uri="{28A0092B-C50C-407E-A947-70E740481C1C}">
                <a14:useLocalDpi xmlns:a14="http://schemas.microsoft.com/office/drawing/2010/main" val="0"/>
              </a:ext>
            </a:extLst>
          </a:blip>
          <a:srcRect t="3266" r="6135" b="10943"/>
          <a:stretch/>
        </p:blipFill>
        <p:spPr>
          <a:xfrm rot="16200000">
            <a:off x="5133649" y="2101717"/>
            <a:ext cx="3036209" cy="493221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9" name="Isosceles Triangle 38"/>
          <p:cNvSpPr/>
          <p:nvPr/>
        </p:nvSpPr>
        <p:spPr>
          <a:xfrm rot="3295699">
            <a:off x="3535909" y="6268922"/>
            <a:ext cx="295585" cy="269541"/>
          </a:xfrm>
          <a:prstGeom prst="triangle">
            <a:avLst/>
          </a:prstGeom>
          <a:solidFill>
            <a:srgbClr val="D9D9D9"/>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Isosceles Triangle 39"/>
          <p:cNvSpPr/>
          <p:nvPr/>
        </p:nvSpPr>
        <p:spPr>
          <a:xfrm rot="11862194">
            <a:off x="4044534" y="6295650"/>
            <a:ext cx="295585" cy="269541"/>
          </a:xfrm>
          <a:prstGeom prst="triangle">
            <a:avLst/>
          </a:prstGeom>
          <a:solidFill>
            <a:srgbClr val="FEF8F9"/>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Isosceles Triangle 40"/>
          <p:cNvSpPr/>
          <p:nvPr/>
        </p:nvSpPr>
        <p:spPr>
          <a:xfrm rot="21235093">
            <a:off x="4567752" y="6280394"/>
            <a:ext cx="295585" cy="269541"/>
          </a:xfrm>
          <a:prstGeom prst="triangle">
            <a:avLst/>
          </a:prstGeom>
          <a:solidFill>
            <a:srgbClr val="DAD0E6"/>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Isosceles Triangle 41"/>
          <p:cNvSpPr/>
          <p:nvPr/>
        </p:nvSpPr>
        <p:spPr>
          <a:xfrm rot="3295699">
            <a:off x="5254209" y="6268922"/>
            <a:ext cx="295585" cy="269541"/>
          </a:xfrm>
          <a:prstGeom prst="triangle">
            <a:avLst/>
          </a:prstGeom>
          <a:solidFill>
            <a:srgbClr val="D9D9D9"/>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Isosceles Triangle 42"/>
          <p:cNvSpPr/>
          <p:nvPr/>
        </p:nvSpPr>
        <p:spPr>
          <a:xfrm rot="11862194">
            <a:off x="5762834" y="6295650"/>
            <a:ext cx="295585" cy="269541"/>
          </a:xfrm>
          <a:prstGeom prst="triangle">
            <a:avLst/>
          </a:prstGeom>
          <a:solidFill>
            <a:srgbClr val="FEF8F9"/>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Isosceles Triangle 43"/>
          <p:cNvSpPr/>
          <p:nvPr/>
        </p:nvSpPr>
        <p:spPr>
          <a:xfrm rot="21235093">
            <a:off x="6286052" y="6280394"/>
            <a:ext cx="295585" cy="269541"/>
          </a:xfrm>
          <a:prstGeom prst="triangle">
            <a:avLst/>
          </a:prstGeom>
          <a:solidFill>
            <a:srgbClr val="DAD0E6"/>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Isosceles Triangle 44"/>
          <p:cNvSpPr/>
          <p:nvPr/>
        </p:nvSpPr>
        <p:spPr>
          <a:xfrm rot="3295699">
            <a:off x="6975839" y="6268922"/>
            <a:ext cx="295585" cy="269541"/>
          </a:xfrm>
          <a:prstGeom prst="triangle">
            <a:avLst/>
          </a:prstGeom>
          <a:solidFill>
            <a:srgbClr val="D9D9D9"/>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Isosceles Triangle 45"/>
          <p:cNvSpPr/>
          <p:nvPr/>
        </p:nvSpPr>
        <p:spPr>
          <a:xfrm rot="11862194">
            <a:off x="7484464" y="6295650"/>
            <a:ext cx="295585" cy="269541"/>
          </a:xfrm>
          <a:prstGeom prst="triangle">
            <a:avLst/>
          </a:prstGeom>
          <a:solidFill>
            <a:srgbClr val="FEF8F9"/>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Isosceles Triangle 46"/>
          <p:cNvSpPr/>
          <p:nvPr/>
        </p:nvSpPr>
        <p:spPr>
          <a:xfrm rot="21235093">
            <a:off x="8007682" y="6280394"/>
            <a:ext cx="295585" cy="269541"/>
          </a:xfrm>
          <a:prstGeom prst="triangle">
            <a:avLst/>
          </a:prstGeom>
          <a:solidFill>
            <a:srgbClr val="DAD0E6"/>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Isosceles Triangle 47"/>
          <p:cNvSpPr/>
          <p:nvPr/>
        </p:nvSpPr>
        <p:spPr>
          <a:xfrm rot="3295699">
            <a:off x="8694140" y="6262739"/>
            <a:ext cx="295585" cy="269541"/>
          </a:xfrm>
          <a:prstGeom prst="triangle">
            <a:avLst/>
          </a:prstGeom>
          <a:solidFill>
            <a:srgbClr val="D9D9D9"/>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Isosceles Triangle 48"/>
          <p:cNvSpPr/>
          <p:nvPr/>
        </p:nvSpPr>
        <p:spPr>
          <a:xfrm rot="11862194">
            <a:off x="9202765" y="6289467"/>
            <a:ext cx="295585" cy="269541"/>
          </a:xfrm>
          <a:prstGeom prst="triangle">
            <a:avLst/>
          </a:prstGeom>
          <a:solidFill>
            <a:srgbClr val="FEF8F9"/>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Isosceles Triangle 49"/>
          <p:cNvSpPr/>
          <p:nvPr/>
        </p:nvSpPr>
        <p:spPr>
          <a:xfrm rot="21235093">
            <a:off x="9725983" y="6274211"/>
            <a:ext cx="295585" cy="269541"/>
          </a:xfrm>
          <a:prstGeom prst="triangle">
            <a:avLst/>
          </a:prstGeom>
          <a:solidFill>
            <a:srgbClr val="DAD0E6"/>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Isosceles Triangle 50"/>
          <p:cNvSpPr/>
          <p:nvPr/>
        </p:nvSpPr>
        <p:spPr>
          <a:xfrm rot="3295699">
            <a:off x="10344475" y="6273636"/>
            <a:ext cx="295585" cy="269541"/>
          </a:xfrm>
          <a:prstGeom prst="triangle">
            <a:avLst/>
          </a:prstGeom>
          <a:solidFill>
            <a:srgbClr val="D9D9D9"/>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Diagonal Corners Snipped 4"/>
          <p:cNvSpPr/>
          <p:nvPr/>
        </p:nvSpPr>
        <p:spPr>
          <a:xfrm>
            <a:off x="7450480" y="183816"/>
            <a:ext cx="2262056" cy="530416"/>
          </a:xfrm>
          <a:prstGeom prst="snip2DiagRect">
            <a:avLst>
              <a:gd name="adj1" fmla="val 37510"/>
              <a:gd name="adj2" fmla="val 50000"/>
            </a:avLst>
          </a:prstGeom>
          <a:pattFill prst="wdDnDiag">
            <a:fgClr>
              <a:srgbClr val="D9D9D9"/>
            </a:fgClr>
            <a:bgClr>
              <a:schemeClr val="bg1"/>
            </a:bgClr>
          </a:patt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9" name="Oval 28">
            <a:hlinkClick r:id="rId7" action="ppaction://hlinksldjump"/>
          </p:cNvPr>
          <p:cNvSpPr/>
          <p:nvPr/>
        </p:nvSpPr>
        <p:spPr>
          <a:xfrm>
            <a:off x="11028910" y="200333"/>
            <a:ext cx="998276" cy="798945"/>
          </a:xfrm>
          <a:prstGeom prst="ellipse">
            <a:avLst/>
          </a:prstGeom>
          <a:pattFill prst="ltHorz">
            <a:fgClr>
              <a:srgbClr val="7DD2E3"/>
            </a:fgClr>
            <a:bgClr>
              <a:schemeClr val="bg1"/>
            </a:bgClr>
          </a:pattFill>
          <a:ln w="38100">
            <a:noFill/>
          </a:ln>
          <a:effectLst>
            <a:outerShdw blurRad="50800" dist="38100" dir="5400000" algn="t"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400" b="1" dirty="0">
                <a:solidFill>
                  <a:srgbClr val="F49AAF"/>
                </a:solidFill>
                <a:latin typeface="Tahoma" panose="020B0604030504040204" pitchFamily="34" charset="0"/>
                <a:ea typeface="Tahoma" panose="020B0604030504040204" pitchFamily="34" charset="0"/>
                <a:cs typeface="Tahoma" panose="020B0604030504040204" pitchFamily="34" charset="0"/>
              </a:rPr>
              <a:t>TITLE</a:t>
            </a:r>
          </a:p>
        </p:txBody>
      </p:sp>
      <p:sp>
        <p:nvSpPr>
          <p:cNvPr id="30" name="Wave 3">
            <a:hlinkClick r:id="" action="ppaction://hlinkshowjump?jump=nextslide"/>
          </p:cNvPr>
          <p:cNvSpPr/>
          <p:nvPr/>
        </p:nvSpPr>
        <p:spPr>
          <a:xfrm>
            <a:off x="10875683" y="6096682"/>
            <a:ext cx="1089891" cy="635525"/>
          </a:xfrm>
          <a:custGeom>
            <a:avLst/>
            <a:gdLst>
              <a:gd name="connsiteX0" fmla="*/ 0 w 1219200"/>
              <a:gd name="connsiteY0" fmla="*/ 82550 h 660400"/>
              <a:gd name="connsiteX1" fmla="*/ 1219200 w 1219200"/>
              <a:gd name="connsiteY1" fmla="*/ 82550 h 660400"/>
              <a:gd name="connsiteX2" fmla="*/ 1219200 w 1219200"/>
              <a:gd name="connsiteY2" fmla="*/ 577850 h 660400"/>
              <a:gd name="connsiteX3" fmla="*/ 0 w 1219200"/>
              <a:gd name="connsiteY3" fmla="*/ 577850 h 660400"/>
              <a:gd name="connsiteX4" fmla="*/ 0 w 1219200"/>
              <a:gd name="connsiteY4" fmla="*/ 82550 h 660400"/>
              <a:gd name="connsiteX0" fmla="*/ 0 w 1237673"/>
              <a:gd name="connsiteY0" fmla="*/ 70933 h 645666"/>
              <a:gd name="connsiteX1" fmla="*/ 1237673 w 1237673"/>
              <a:gd name="connsiteY1" fmla="*/ 154061 h 645666"/>
              <a:gd name="connsiteX2" fmla="*/ 1219200 w 1237673"/>
              <a:gd name="connsiteY2" fmla="*/ 566233 h 645666"/>
              <a:gd name="connsiteX3" fmla="*/ 0 w 1237673"/>
              <a:gd name="connsiteY3" fmla="*/ 566233 h 645666"/>
              <a:gd name="connsiteX4" fmla="*/ 0 w 1237673"/>
              <a:gd name="connsiteY4" fmla="*/ 70933 h 645666"/>
              <a:gd name="connsiteX0" fmla="*/ 0 w 1237673"/>
              <a:gd name="connsiteY0" fmla="*/ 70933 h 635525"/>
              <a:gd name="connsiteX1" fmla="*/ 1237673 w 1237673"/>
              <a:gd name="connsiteY1" fmla="*/ 154061 h 635525"/>
              <a:gd name="connsiteX2" fmla="*/ 1219200 w 1237673"/>
              <a:gd name="connsiteY2" fmla="*/ 566233 h 635525"/>
              <a:gd name="connsiteX3" fmla="*/ 0 w 1237673"/>
              <a:gd name="connsiteY3" fmla="*/ 464633 h 635525"/>
              <a:gd name="connsiteX4" fmla="*/ 0 w 1237673"/>
              <a:gd name="connsiteY4" fmla="*/ 70933 h 63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673" h="635525">
                <a:moveTo>
                  <a:pt x="0" y="70933"/>
                </a:moveTo>
                <a:cubicBezTo>
                  <a:pt x="406400" y="-204234"/>
                  <a:pt x="831273" y="429228"/>
                  <a:pt x="1237673" y="154061"/>
                </a:cubicBezTo>
                <a:cubicBezTo>
                  <a:pt x="1237673" y="319161"/>
                  <a:pt x="1219200" y="401133"/>
                  <a:pt x="1219200" y="566233"/>
                </a:cubicBezTo>
                <a:cubicBezTo>
                  <a:pt x="812800" y="841400"/>
                  <a:pt x="406400" y="189466"/>
                  <a:pt x="0" y="464633"/>
                </a:cubicBezTo>
                <a:lnTo>
                  <a:pt x="0" y="70933"/>
                </a:lnTo>
                <a:close/>
              </a:path>
            </a:pathLst>
          </a:custGeom>
          <a:solidFill>
            <a:srgbClr val="F36FAE"/>
          </a:soli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C8ECF3"/>
                </a:solidFill>
                <a:effectLst/>
                <a:uLnTx/>
                <a:uFillTx/>
                <a:latin typeface="Tw Cen MT Condensed" panose="020B0606020104020203" pitchFamily="34" charset="0"/>
                <a:ea typeface="+mn-ea"/>
                <a:cs typeface="Arial" panose="020B0604020202020204" pitchFamily="34" charset="0"/>
              </a:rPr>
              <a:t>Next</a:t>
            </a:r>
          </a:p>
        </p:txBody>
      </p:sp>
      <p:sp>
        <p:nvSpPr>
          <p:cNvPr id="31" name="Wave 3">
            <a:hlinkClick r:id="" action="ppaction://hlinkshowjump?jump=previousslide"/>
          </p:cNvPr>
          <p:cNvSpPr/>
          <p:nvPr/>
        </p:nvSpPr>
        <p:spPr>
          <a:xfrm>
            <a:off x="377777" y="6075549"/>
            <a:ext cx="1089891" cy="635525"/>
          </a:xfrm>
          <a:custGeom>
            <a:avLst/>
            <a:gdLst>
              <a:gd name="connsiteX0" fmla="*/ 0 w 1219200"/>
              <a:gd name="connsiteY0" fmla="*/ 82550 h 660400"/>
              <a:gd name="connsiteX1" fmla="*/ 1219200 w 1219200"/>
              <a:gd name="connsiteY1" fmla="*/ 82550 h 660400"/>
              <a:gd name="connsiteX2" fmla="*/ 1219200 w 1219200"/>
              <a:gd name="connsiteY2" fmla="*/ 577850 h 660400"/>
              <a:gd name="connsiteX3" fmla="*/ 0 w 1219200"/>
              <a:gd name="connsiteY3" fmla="*/ 577850 h 660400"/>
              <a:gd name="connsiteX4" fmla="*/ 0 w 1219200"/>
              <a:gd name="connsiteY4" fmla="*/ 82550 h 660400"/>
              <a:gd name="connsiteX0" fmla="*/ 0 w 1237673"/>
              <a:gd name="connsiteY0" fmla="*/ 70933 h 645666"/>
              <a:gd name="connsiteX1" fmla="*/ 1237673 w 1237673"/>
              <a:gd name="connsiteY1" fmla="*/ 154061 h 645666"/>
              <a:gd name="connsiteX2" fmla="*/ 1219200 w 1237673"/>
              <a:gd name="connsiteY2" fmla="*/ 566233 h 645666"/>
              <a:gd name="connsiteX3" fmla="*/ 0 w 1237673"/>
              <a:gd name="connsiteY3" fmla="*/ 566233 h 645666"/>
              <a:gd name="connsiteX4" fmla="*/ 0 w 1237673"/>
              <a:gd name="connsiteY4" fmla="*/ 70933 h 645666"/>
              <a:gd name="connsiteX0" fmla="*/ 0 w 1237673"/>
              <a:gd name="connsiteY0" fmla="*/ 70933 h 635525"/>
              <a:gd name="connsiteX1" fmla="*/ 1237673 w 1237673"/>
              <a:gd name="connsiteY1" fmla="*/ 154061 h 635525"/>
              <a:gd name="connsiteX2" fmla="*/ 1219200 w 1237673"/>
              <a:gd name="connsiteY2" fmla="*/ 566233 h 635525"/>
              <a:gd name="connsiteX3" fmla="*/ 0 w 1237673"/>
              <a:gd name="connsiteY3" fmla="*/ 464633 h 635525"/>
              <a:gd name="connsiteX4" fmla="*/ 0 w 1237673"/>
              <a:gd name="connsiteY4" fmla="*/ 70933 h 63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673" h="635525">
                <a:moveTo>
                  <a:pt x="0" y="70933"/>
                </a:moveTo>
                <a:cubicBezTo>
                  <a:pt x="406400" y="-204234"/>
                  <a:pt x="831273" y="429228"/>
                  <a:pt x="1237673" y="154061"/>
                </a:cubicBezTo>
                <a:cubicBezTo>
                  <a:pt x="1237673" y="319161"/>
                  <a:pt x="1219200" y="401133"/>
                  <a:pt x="1219200" y="566233"/>
                </a:cubicBezTo>
                <a:cubicBezTo>
                  <a:pt x="812800" y="841400"/>
                  <a:pt x="406400" y="189466"/>
                  <a:pt x="0" y="464633"/>
                </a:cubicBezTo>
                <a:lnTo>
                  <a:pt x="0" y="70933"/>
                </a:lnTo>
                <a:close/>
              </a:path>
            </a:pathLst>
          </a:custGeom>
          <a:solidFill>
            <a:srgbClr val="F36FAE"/>
          </a:soli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C8ECF3"/>
                </a:solidFill>
                <a:effectLst/>
                <a:uLnTx/>
                <a:uFillTx/>
                <a:latin typeface="Tw Cen MT Condensed" panose="020B0606020104020203" pitchFamily="34" charset="0"/>
                <a:ea typeface="+mn-ea"/>
                <a:cs typeface="Arial" panose="020B0604020202020204" pitchFamily="34" charset="0"/>
              </a:rPr>
              <a:t>Previous</a:t>
            </a:r>
          </a:p>
        </p:txBody>
      </p:sp>
    </p:spTree>
    <p:extLst>
      <p:ext uri="{BB962C8B-B14F-4D97-AF65-F5344CB8AC3E}">
        <p14:creationId xmlns:p14="http://schemas.microsoft.com/office/powerpoint/2010/main" val="178211555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1000"/>
            <a:lum/>
          </a:blip>
          <a:srcRect/>
          <a:stretch>
            <a:fillRect l="-12000" t="-18000" b="-49000"/>
          </a:stretch>
        </a:blipFill>
        <a:effectLst/>
      </p:bgPr>
    </p:bg>
    <p:spTree>
      <p:nvGrpSpPr>
        <p:cNvPr id="1" name=""/>
        <p:cNvGrpSpPr/>
        <p:nvPr/>
      </p:nvGrpSpPr>
      <p:grpSpPr>
        <a:xfrm>
          <a:off x="0" y="0"/>
          <a:ext cx="0" cy="0"/>
          <a:chOff x="0" y="0"/>
          <a:chExt cx="0" cy="0"/>
        </a:xfrm>
      </p:grpSpPr>
      <p:sp>
        <p:nvSpPr>
          <p:cNvPr id="12" name="Oval 11"/>
          <p:cNvSpPr/>
          <p:nvPr/>
        </p:nvSpPr>
        <p:spPr>
          <a:xfrm>
            <a:off x="385803" y="4908561"/>
            <a:ext cx="1091884" cy="873607"/>
          </a:xfrm>
          <a:prstGeom prst="ellipse">
            <a:avLst/>
          </a:prstGeom>
          <a:pattFill prst="smGrid">
            <a:fgClr>
              <a:srgbClr val="F7B7C6"/>
            </a:fgClr>
            <a:bgClr>
              <a:schemeClr val="bg1"/>
            </a:bgClr>
          </a:patt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Wave 3">
            <a:hlinkClick r:id="" action="ppaction://hlinkshowjump?jump=nextslide"/>
          </p:cNvPr>
          <p:cNvSpPr/>
          <p:nvPr/>
        </p:nvSpPr>
        <p:spPr>
          <a:xfrm>
            <a:off x="10735134" y="5926913"/>
            <a:ext cx="1089891" cy="635525"/>
          </a:xfrm>
          <a:custGeom>
            <a:avLst/>
            <a:gdLst>
              <a:gd name="connsiteX0" fmla="*/ 0 w 1219200"/>
              <a:gd name="connsiteY0" fmla="*/ 82550 h 660400"/>
              <a:gd name="connsiteX1" fmla="*/ 1219200 w 1219200"/>
              <a:gd name="connsiteY1" fmla="*/ 82550 h 660400"/>
              <a:gd name="connsiteX2" fmla="*/ 1219200 w 1219200"/>
              <a:gd name="connsiteY2" fmla="*/ 577850 h 660400"/>
              <a:gd name="connsiteX3" fmla="*/ 0 w 1219200"/>
              <a:gd name="connsiteY3" fmla="*/ 577850 h 660400"/>
              <a:gd name="connsiteX4" fmla="*/ 0 w 1219200"/>
              <a:gd name="connsiteY4" fmla="*/ 82550 h 660400"/>
              <a:gd name="connsiteX0" fmla="*/ 0 w 1237673"/>
              <a:gd name="connsiteY0" fmla="*/ 70933 h 645666"/>
              <a:gd name="connsiteX1" fmla="*/ 1237673 w 1237673"/>
              <a:gd name="connsiteY1" fmla="*/ 154061 h 645666"/>
              <a:gd name="connsiteX2" fmla="*/ 1219200 w 1237673"/>
              <a:gd name="connsiteY2" fmla="*/ 566233 h 645666"/>
              <a:gd name="connsiteX3" fmla="*/ 0 w 1237673"/>
              <a:gd name="connsiteY3" fmla="*/ 566233 h 645666"/>
              <a:gd name="connsiteX4" fmla="*/ 0 w 1237673"/>
              <a:gd name="connsiteY4" fmla="*/ 70933 h 645666"/>
              <a:gd name="connsiteX0" fmla="*/ 0 w 1237673"/>
              <a:gd name="connsiteY0" fmla="*/ 70933 h 635525"/>
              <a:gd name="connsiteX1" fmla="*/ 1237673 w 1237673"/>
              <a:gd name="connsiteY1" fmla="*/ 154061 h 635525"/>
              <a:gd name="connsiteX2" fmla="*/ 1219200 w 1237673"/>
              <a:gd name="connsiteY2" fmla="*/ 566233 h 635525"/>
              <a:gd name="connsiteX3" fmla="*/ 0 w 1237673"/>
              <a:gd name="connsiteY3" fmla="*/ 464633 h 635525"/>
              <a:gd name="connsiteX4" fmla="*/ 0 w 1237673"/>
              <a:gd name="connsiteY4" fmla="*/ 70933 h 63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673" h="635525">
                <a:moveTo>
                  <a:pt x="0" y="70933"/>
                </a:moveTo>
                <a:cubicBezTo>
                  <a:pt x="406400" y="-204234"/>
                  <a:pt x="831273" y="429228"/>
                  <a:pt x="1237673" y="154061"/>
                </a:cubicBezTo>
                <a:cubicBezTo>
                  <a:pt x="1237673" y="319161"/>
                  <a:pt x="1219200" y="401133"/>
                  <a:pt x="1219200" y="566233"/>
                </a:cubicBezTo>
                <a:cubicBezTo>
                  <a:pt x="812800" y="841400"/>
                  <a:pt x="406400" y="189466"/>
                  <a:pt x="0" y="464633"/>
                </a:cubicBezTo>
                <a:lnTo>
                  <a:pt x="0" y="70933"/>
                </a:lnTo>
                <a:close/>
              </a:path>
            </a:pathLst>
          </a:custGeom>
          <a:solidFill>
            <a:srgbClr val="F36FAE"/>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rgbClr val="C8ECF3"/>
                </a:solidFill>
                <a:latin typeface="Tw Cen MT Condensed" panose="020B0606020104020203" pitchFamily="34" charset="0"/>
                <a:cs typeface="Arial" panose="020B0604020202020204" pitchFamily="34" charset="0"/>
              </a:rPr>
              <a:t>NEXT</a:t>
            </a:r>
          </a:p>
        </p:txBody>
      </p:sp>
      <p:sp>
        <p:nvSpPr>
          <p:cNvPr id="4" name="Oval 3"/>
          <p:cNvSpPr/>
          <p:nvPr/>
        </p:nvSpPr>
        <p:spPr>
          <a:xfrm>
            <a:off x="9002310" y="687971"/>
            <a:ext cx="1091884" cy="873607"/>
          </a:xfrm>
          <a:prstGeom prst="ellipse">
            <a:avLst/>
          </a:prstGeom>
          <a:pattFill prst="wdDnDiag">
            <a:fgClr>
              <a:srgbClr val="2B5367"/>
            </a:fgClr>
            <a:bgClr>
              <a:schemeClr val="bg1"/>
            </a:bgClr>
          </a:patt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9425434" y="1124774"/>
            <a:ext cx="799818" cy="601590"/>
          </a:xfrm>
          <a:prstGeom prst="ellipse">
            <a:avLst/>
          </a:prstGeom>
          <a:gradFill flip="none" rotWithShape="1">
            <a:gsLst>
              <a:gs pos="0">
                <a:srgbClr val="7DD2E3"/>
              </a:gs>
              <a:gs pos="85000">
                <a:srgbClr val="F49AAF">
                  <a:tint val="44500"/>
                  <a:satMod val="160000"/>
                </a:srgbClr>
              </a:gs>
              <a:gs pos="100000">
                <a:srgbClr val="F49AAF">
                  <a:tint val="23500"/>
                  <a:satMod val="160000"/>
                </a:srgbClr>
              </a:gs>
            </a:gsLst>
            <a:path path="circle">
              <a:fillToRect l="50000" t="50000" r="50000" b="50000"/>
            </a:path>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308438" y="244617"/>
            <a:ext cx="1169249" cy="1045286"/>
          </a:xfrm>
          <a:prstGeom prst="ellipse">
            <a:avLst/>
          </a:prstGeom>
          <a:pattFill prst="lgConfetti">
            <a:fgClr>
              <a:srgbClr val="F9E3E6"/>
            </a:fgClr>
            <a:bgClr>
              <a:schemeClr val="bg1"/>
            </a:bgClr>
          </a:pattFill>
          <a:ln w="38100">
            <a:solidFill>
              <a:srgbClr val="C8ECF6"/>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600" b="1" dirty="0">
                <a:solidFill>
                  <a:srgbClr val="2B5367"/>
                </a:solidFill>
                <a:latin typeface="Franklin Gothic Heavy" panose="020B0903020102020204" pitchFamily="34" charset="0"/>
                <a:ea typeface="Malgun Gothic" panose="020B0503020000020004" pitchFamily="34" charset="-127"/>
                <a:cs typeface="GENISO" panose="02000400000000000000" pitchFamily="2" charset="0"/>
              </a:rPr>
              <a:t>HOME</a:t>
            </a:r>
          </a:p>
        </p:txBody>
      </p:sp>
      <p:pic>
        <p:nvPicPr>
          <p:cNvPr id="10" name="Picture 9"/>
          <p:cNvPicPr>
            <a:picLocks noChangeAspect="1"/>
          </p:cNvPicPr>
          <p:nvPr/>
        </p:nvPicPr>
        <p:blipFill>
          <a:blip r:embed="rId3"/>
          <a:stretch>
            <a:fillRect/>
          </a:stretch>
        </p:blipFill>
        <p:spPr>
          <a:xfrm>
            <a:off x="3421241" y="1726364"/>
            <a:ext cx="6127011" cy="1694835"/>
          </a:xfrm>
          <a:prstGeom prst="rect">
            <a:avLst/>
          </a:prstGeom>
        </p:spPr>
      </p:pic>
      <p:sp>
        <p:nvSpPr>
          <p:cNvPr id="11" name="Explosion 1 18"/>
          <p:cNvSpPr/>
          <p:nvPr/>
        </p:nvSpPr>
        <p:spPr>
          <a:xfrm rot="601617">
            <a:off x="748655" y="5135027"/>
            <a:ext cx="1038944" cy="1027044"/>
          </a:xfrm>
          <a:prstGeom prst="irregularSeal1">
            <a:avLst/>
          </a:prstGeom>
          <a:pattFill prst="ltHorz">
            <a:fgClr>
              <a:srgbClr val="2B5367"/>
            </a:fgClr>
            <a:bgClr>
              <a:schemeClr val="bg1"/>
            </a:bgClr>
          </a:pattFill>
          <a:ln w="38100">
            <a:solidFill>
              <a:srgbClr val="F7B7C6"/>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b="1" dirty="0">
              <a:solidFill>
                <a:srgbClr val="F36FAE"/>
              </a:solidFill>
            </a:endParaRPr>
          </a:p>
        </p:txBody>
      </p:sp>
    </p:spTree>
    <p:extLst>
      <p:ext uri="{BB962C8B-B14F-4D97-AF65-F5344CB8AC3E}">
        <p14:creationId xmlns:p14="http://schemas.microsoft.com/office/powerpoint/2010/main" val="1517430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pattFill prst="pct5">
          <a:fgClr>
            <a:srgbClr val="F2C5A3"/>
          </a:fgClr>
          <a:bgClr>
            <a:schemeClr val="bg1"/>
          </a:bgClr>
        </a:pattFill>
        <a:effectLst/>
      </p:bgPr>
    </p:bg>
    <p:spTree>
      <p:nvGrpSpPr>
        <p:cNvPr id="1" name=""/>
        <p:cNvGrpSpPr/>
        <p:nvPr/>
      </p:nvGrpSpPr>
      <p:grpSpPr>
        <a:xfrm>
          <a:off x="0" y="0"/>
          <a:ext cx="0" cy="0"/>
          <a:chOff x="0" y="0"/>
          <a:chExt cx="0" cy="0"/>
        </a:xfrm>
      </p:grpSpPr>
      <p:sp>
        <p:nvSpPr>
          <p:cNvPr id="11" name="Flowchart: Process 10"/>
          <p:cNvSpPr/>
          <p:nvPr/>
        </p:nvSpPr>
        <p:spPr>
          <a:xfrm>
            <a:off x="9748157" y="-1"/>
            <a:ext cx="1943100" cy="6858001"/>
          </a:xfrm>
          <a:prstGeom prst="flowChartProcess">
            <a:avLst/>
          </a:prstGeom>
          <a:solidFill>
            <a:srgbClr val="C8ECF6">
              <a:alpha val="46000"/>
            </a:srgb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n w="0"/>
              <a:solidFill>
                <a:schemeClr val="tx1"/>
              </a:solidFill>
              <a:effectLst>
                <a:outerShdw blurRad="38100" dist="19050" dir="2700000" algn="tl" rotWithShape="0">
                  <a:schemeClr val="dk1">
                    <a:alpha val="40000"/>
                  </a:schemeClr>
                </a:outerShdw>
              </a:effectLst>
            </a:endParaRPr>
          </a:p>
        </p:txBody>
      </p:sp>
      <p:sp>
        <p:nvSpPr>
          <p:cNvPr id="12" name="Rectangle 11"/>
          <p:cNvSpPr/>
          <p:nvPr/>
        </p:nvSpPr>
        <p:spPr>
          <a:xfrm>
            <a:off x="10193625" y="1417934"/>
            <a:ext cx="1052163" cy="3416320"/>
          </a:xfrm>
          <a:prstGeom prst="rect">
            <a:avLst/>
          </a:prstGeom>
          <a:noFill/>
        </p:spPr>
        <p:txBody>
          <a:bodyPr wrap="square" lIns="91440" tIns="45720" rIns="91440" bIns="45720">
            <a:spAutoFit/>
            <a:scene3d>
              <a:camera prst="orthographicFront"/>
              <a:lightRig rig="threePt" dir="t"/>
            </a:scene3d>
            <a:sp3d extrusionH="57150">
              <a:bevelT w="82550" h="38100" prst="coolSlant"/>
            </a:sp3d>
          </a:bodyPr>
          <a:lstStyle/>
          <a:p>
            <a:pPr algn="ctr"/>
            <a:endParaRPr lang="en-US" sz="5400" dirty="0">
              <a:ln w="0"/>
              <a:effectLst>
                <a:outerShdw blurRad="38100" dist="19050" dir="2700000" algn="tl" rotWithShape="0">
                  <a:schemeClr val="dk1">
                    <a:alpha val="40000"/>
                  </a:schemeClr>
                </a:outerShdw>
              </a:effectLst>
            </a:endParaRPr>
          </a:p>
          <a:p>
            <a:pPr algn="ctr"/>
            <a:endParaRPr lang="en-US" sz="5400" dirty="0">
              <a:ln w="0"/>
              <a:effectLst>
                <a:outerShdw blurRad="38100" dist="19050" dir="2700000" algn="tl" rotWithShape="0">
                  <a:schemeClr val="dk1">
                    <a:alpha val="40000"/>
                  </a:schemeClr>
                </a:outerShdw>
              </a:effectLst>
            </a:endParaRPr>
          </a:p>
          <a:p>
            <a:pPr algn="ctr"/>
            <a:endParaRPr lang="en-US" sz="5400" dirty="0">
              <a:ln w="0"/>
              <a:effectLst>
                <a:outerShdw blurRad="38100" dist="19050" dir="2700000" algn="tl" rotWithShape="0">
                  <a:schemeClr val="dk1">
                    <a:alpha val="40000"/>
                  </a:schemeClr>
                </a:outerShdw>
              </a:effectLst>
            </a:endParaRPr>
          </a:p>
          <a:p>
            <a:pPr algn="ctr"/>
            <a:endParaRPr lang="en-US" sz="5400" dirty="0">
              <a:ln w="0"/>
              <a:effectLst>
                <a:outerShdw blurRad="38100" dist="19050" dir="2700000" algn="tl" rotWithShape="0">
                  <a:schemeClr val="dk1">
                    <a:alpha val="40000"/>
                  </a:schemeClr>
                </a:outerShdw>
              </a:effectLst>
            </a:endParaRPr>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l="23163" t="7642" r="18285"/>
          <a:stretch/>
        </p:blipFill>
        <p:spPr>
          <a:xfrm>
            <a:off x="7069918" y="690801"/>
            <a:ext cx="3822106" cy="40176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Rectangle: Diagonal Corners Snipped 4"/>
          <p:cNvSpPr/>
          <p:nvPr/>
        </p:nvSpPr>
        <p:spPr>
          <a:xfrm>
            <a:off x="8059838" y="430111"/>
            <a:ext cx="1432239" cy="609440"/>
          </a:xfrm>
          <a:prstGeom prst="snip2DiagRect">
            <a:avLst/>
          </a:prstGeom>
          <a:pattFill prst="pct90">
            <a:fgClr>
              <a:schemeClr val="dk1"/>
            </a:fgClr>
            <a:bgClr>
              <a:schemeClr val="bg1"/>
            </a:bgClr>
          </a:patt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4" name="Oval 13">
            <a:hlinkClick r:id="rId3" action="ppaction://hlinksldjump"/>
          </p:cNvPr>
          <p:cNvSpPr/>
          <p:nvPr/>
        </p:nvSpPr>
        <p:spPr>
          <a:xfrm>
            <a:off x="11028910" y="200333"/>
            <a:ext cx="998276" cy="798945"/>
          </a:xfrm>
          <a:prstGeom prst="ellipse">
            <a:avLst/>
          </a:prstGeom>
          <a:pattFill prst="ltHorz">
            <a:fgClr>
              <a:srgbClr val="7DD2E3"/>
            </a:fgClr>
            <a:bgClr>
              <a:schemeClr val="bg1"/>
            </a:bgClr>
          </a:pattFill>
          <a:ln w="38100">
            <a:noFill/>
          </a:ln>
          <a:effectLst>
            <a:outerShdw blurRad="50800" dist="38100" dir="5400000" algn="t"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400" b="1" dirty="0">
                <a:solidFill>
                  <a:srgbClr val="F49AAF"/>
                </a:solidFill>
                <a:latin typeface="Tahoma" panose="020B0604030504040204" pitchFamily="34" charset="0"/>
                <a:ea typeface="Tahoma" panose="020B0604030504040204" pitchFamily="34" charset="0"/>
                <a:cs typeface="Tahoma" panose="020B0604030504040204" pitchFamily="34" charset="0"/>
                <a:hlinkClick r:id="rId4" action="ppaction://hlinksldjump"/>
              </a:rPr>
              <a:t>TITLE</a:t>
            </a:r>
            <a:endParaRPr lang="en-US" sz="1400" b="1" dirty="0">
              <a:solidFill>
                <a:srgbClr val="F49AAF"/>
              </a:solidFill>
              <a:latin typeface="Tahoma" panose="020B0604030504040204" pitchFamily="34" charset="0"/>
              <a:ea typeface="Tahoma" panose="020B0604030504040204" pitchFamily="34" charset="0"/>
              <a:cs typeface="Tahoma" panose="020B0604030504040204" pitchFamily="34" charset="0"/>
            </a:endParaRPr>
          </a:p>
        </p:txBody>
      </p:sp>
      <p:sp>
        <p:nvSpPr>
          <p:cNvPr id="15" name="Wave 3">
            <a:hlinkClick r:id="" action="ppaction://hlinkshowjump?jump=nextslide"/>
          </p:cNvPr>
          <p:cNvSpPr/>
          <p:nvPr/>
        </p:nvSpPr>
        <p:spPr>
          <a:xfrm>
            <a:off x="10875683" y="6096682"/>
            <a:ext cx="1089891" cy="635525"/>
          </a:xfrm>
          <a:custGeom>
            <a:avLst/>
            <a:gdLst>
              <a:gd name="connsiteX0" fmla="*/ 0 w 1219200"/>
              <a:gd name="connsiteY0" fmla="*/ 82550 h 660400"/>
              <a:gd name="connsiteX1" fmla="*/ 1219200 w 1219200"/>
              <a:gd name="connsiteY1" fmla="*/ 82550 h 660400"/>
              <a:gd name="connsiteX2" fmla="*/ 1219200 w 1219200"/>
              <a:gd name="connsiteY2" fmla="*/ 577850 h 660400"/>
              <a:gd name="connsiteX3" fmla="*/ 0 w 1219200"/>
              <a:gd name="connsiteY3" fmla="*/ 577850 h 660400"/>
              <a:gd name="connsiteX4" fmla="*/ 0 w 1219200"/>
              <a:gd name="connsiteY4" fmla="*/ 82550 h 660400"/>
              <a:gd name="connsiteX0" fmla="*/ 0 w 1237673"/>
              <a:gd name="connsiteY0" fmla="*/ 70933 h 645666"/>
              <a:gd name="connsiteX1" fmla="*/ 1237673 w 1237673"/>
              <a:gd name="connsiteY1" fmla="*/ 154061 h 645666"/>
              <a:gd name="connsiteX2" fmla="*/ 1219200 w 1237673"/>
              <a:gd name="connsiteY2" fmla="*/ 566233 h 645666"/>
              <a:gd name="connsiteX3" fmla="*/ 0 w 1237673"/>
              <a:gd name="connsiteY3" fmla="*/ 566233 h 645666"/>
              <a:gd name="connsiteX4" fmla="*/ 0 w 1237673"/>
              <a:gd name="connsiteY4" fmla="*/ 70933 h 645666"/>
              <a:gd name="connsiteX0" fmla="*/ 0 w 1237673"/>
              <a:gd name="connsiteY0" fmla="*/ 70933 h 635525"/>
              <a:gd name="connsiteX1" fmla="*/ 1237673 w 1237673"/>
              <a:gd name="connsiteY1" fmla="*/ 154061 h 635525"/>
              <a:gd name="connsiteX2" fmla="*/ 1219200 w 1237673"/>
              <a:gd name="connsiteY2" fmla="*/ 566233 h 635525"/>
              <a:gd name="connsiteX3" fmla="*/ 0 w 1237673"/>
              <a:gd name="connsiteY3" fmla="*/ 464633 h 635525"/>
              <a:gd name="connsiteX4" fmla="*/ 0 w 1237673"/>
              <a:gd name="connsiteY4" fmla="*/ 70933 h 63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673" h="635525">
                <a:moveTo>
                  <a:pt x="0" y="70933"/>
                </a:moveTo>
                <a:cubicBezTo>
                  <a:pt x="406400" y="-204234"/>
                  <a:pt x="831273" y="429228"/>
                  <a:pt x="1237673" y="154061"/>
                </a:cubicBezTo>
                <a:cubicBezTo>
                  <a:pt x="1237673" y="319161"/>
                  <a:pt x="1219200" y="401133"/>
                  <a:pt x="1219200" y="566233"/>
                </a:cubicBezTo>
                <a:cubicBezTo>
                  <a:pt x="812800" y="841400"/>
                  <a:pt x="406400" y="189466"/>
                  <a:pt x="0" y="464633"/>
                </a:cubicBezTo>
                <a:lnTo>
                  <a:pt x="0" y="70933"/>
                </a:lnTo>
                <a:close/>
              </a:path>
            </a:pathLst>
          </a:custGeom>
          <a:solidFill>
            <a:srgbClr val="F36FAE"/>
          </a:soli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C8ECF3"/>
                </a:solidFill>
                <a:effectLst/>
                <a:uLnTx/>
                <a:uFillTx/>
                <a:latin typeface="Tw Cen MT Condensed" panose="020B0606020104020203" pitchFamily="34" charset="0"/>
                <a:ea typeface="+mn-ea"/>
                <a:cs typeface="Arial" panose="020B0604020202020204" pitchFamily="34" charset="0"/>
              </a:rPr>
              <a:t>Next</a:t>
            </a:r>
          </a:p>
        </p:txBody>
      </p:sp>
      <p:sp>
        <p:nvSpPr>
          <p:cNvPr id="16" name="Wave 3">
            <a:hlinkClick r:id="" action="ppaction://hlinkshowjump?jump=nextslide"/>
          </p:cNvPr>
          <p:cNvSpPr/>
          <p:nvPr/>
        </p:nvSpPr>
        <p:spPr>
          <a:xfrm>
            <a:off x="377777" y="6075549"/>
            <a:ext cx="1089891" cy="635525"/>
          </a:xfrm>
          <a:custGeom>
            <a:avLst/>
            <a:gdLst>
              <a:gd name="connsiteX0" fmla="*/ 0 w 1219200"/>
              <a:gd name="connsiteY0" fmla="*/ 82550 h 660400"/>
              <a:gd name="connsiteX1" fmla="*/ 1219200 w 1219200"/>
              <a:gd name="connsiteY1" fmla="*/ 82550 h 660400"/>
              <a:gd name="connsiteX2" fmla="*/ 1219200 w 1219200"/>
              <a:gd name="connsiteY2" fmla="*/ 577850 h 660400"/>
              <a:gd name="connsiteX3" fmla="*/ 0 w 1219200"/>
              <a:gd name="connsiteY3" fmla="*/ 577850 h 660400"/>
              <a:gd name="connsiteX4" fmla="*/ 0 w 1219200"/>
              <a:gd name="connsiteY4" fmla="*/ 82550 h 660400"/>
              <a:gd name="connsiteX0" fmla="*/ 0 w 1237673"/>
              <a:gd name="connsiteY0" fmla="*/ 70933 h 645666"/>
              <a:gd name="connsiteX1" fmla="*/ 1237673 w 1237673"/>
              <a:gd name="connsiteY1" fmla="*/ 154061 h 645666"/>
              <a:gd name="connsiteX2" fmla="*/ 1219200 w 1237673"/>
              <a:gd name="connsiteY2" fmla="*/ 566233 h 645666"/>
              <a:gd name="connsiteX3" fmla="*/ 0 w 1237673"/>
              <a:gd name="connsiteY3" fmla="*/ 566233 h 645666"/>
              <a:gd name="connsiteX4" fmla="*/ 0 w 1237673"/>
              <a:gd name="connsiteY4" fmla="*/ 70933 h 645666"/>
              <a:gd name="connsiteX0" fmla="*/ 0 w 1237673"/>
              <a:gd name="connsiteY0" fmla="*/ 70933 h 635525"/>
              <a:gd name="connsiteX1" fmla="*/ 1237673 w 1237673"/>
              <a:gd name="connsiteY1" fmla="*/ 154061 h 635525"/>
              <a:gd name="connsiteX2" fmla="*/ 1219200 w 1237673"/>
              <a:gd name="connsiteY2" fmla="*/ 566233 h 635525"/>
              <a:gd name="connsiteX3" fmla="*/ 0 w 1237673"/>
              <a:gd name="connsiteY3" fmla="*/ 464633 h 635525"/>
              <a:gd name="connsiteX4" fmla="*/ 0 w 1237673"/>
              <a:gd name="connsiteY4" fmla="*/ 70933 h 63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673" h="635525">
                <a:moveTo>
                  <a:pt x="0" y="70933"/>
                </a:moveTo>
                <a:cubicBezTo>
                  <a:pt x="406400" y="-204234"/>
                  <a:pt x="831273" y="429228"/>
                  <a:pt x="1237673" y="154061"/>
                </a:cubicBezTo>
                <a:cubicBezTo>
                  <a:pt x="1237673" y="319161"/>
                  <a:pt x="1219200" y="401133"/>
                  <a:pt x="1219200" y="566233"/>
                </a:cubicBezTo>
                <a:cubicBezTo>
                  <a:pt x="812800" y="841400"/>
                  <a:pt x="406400" y="189466"/>
                  <a:pt x="0" y="464633"/>
                </a:cubicBezTo>
                <a:lnTo>
                  <a:pt x="0" y="70933"/>
                </a:lnTo>
                <a:close/>
              </a:path>
            </a:pathLst>
          </a:custGeom>
          <a:solidFill>
            <a:srgbClr val="F36FAE"/>
          </a:soli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C8ECF3"/>
                </a:solidFill>
                <a:effectLst/>
                <a:uLnTx/>
                <a:uFillTx/>
                <a:latin typeface="Tw Cen MT Condensed" panose="020B0606020104020203" pitchFamily="34" charset="0"/>
                <a:ea typeface="+mn-ea"/>
                <a:cs typeface="Arial" panose="020B0604020202020204" pitchFamily="34" charset="0"/>
              </a:rPr>
              <a:t>Previous</a:t>
            </a:r>
          </a:p>
        </p:txBody>
      </p:sp>
      <p:sp>
        <p:nvSpPr>
          <p:cNvPr id="17" name="Title 16"/>
          <p:cNvSpPr>
            <a:spLocks noGrp="1"/>
          </p:cNvSpPr>
          <p:nvPr>
            <p:ph type="title"/>
          </p:nvPr>
        </p:nvSpPr>
        <p:spPr>
          <a:xfrm>
            <a:off x="572811" y="1293990"/>
            <a:ext cx="5828840" cy="348557"/>
          </a:xfrm>
          <a:prstGeom prst="rect">
            <a:avLst/>
          </a:prstGeom>
          <a:noFill/>
        </p:spPr>
        <p:txBody>
          <a:bodyPr wrap="none" lIns="91440" tIns="45720" rIns="91440" bIns="45720">
            <a:spAutoFit/>
          </a:bodyPr>
          <a:lstStyle/>
          <a:p>
            <a:pPr algn="ctr"/>
            <a:r>
              <a:rPr lang="en-US" sz="1800" b="0" cap="none" spc="0" dirty="0">
                <a:ln w="0"/>
                <a:solidFill>
                  <a:srgbClr val="2B5367"/>
                </a:solidFill>
                <a:effectLst>
                  <a:outerShdw blurRad="38100" dist="19050" dir="2700000" algn="tl" rotWithShape="0">
                    <a:schemeClr val="dk1">
                      <a:alpha val="40000"/>
                    </a:schemeClr>
                  </a:outerShdw>
                </a:effectLst>
                <a:latin typeface="Aqua Grotesque" pitchFamily="2" charset="0"/>
              </a:rPr>
              <a:t>“AN ANALOG SYSTEM FOR THE DIGITAL AGE”</a:t>
            </a:r>
          </a:p>
        </p:txBody>
      </p:sp>
      <p:sp>
        <p:nvSpPr>
          <p:cNvPr id="18" name="Text Placeholder 17"/>
          <p:cNvSpPr txBox="1">
            <a:spLocks noGrp="1"/>
          </p:cNvSpPr>
          <p:nvPr>
            <p:ph type="body" sz="half" idx="2"/>
          </p:nvPr>
        </p:nvSpPr>
        <p:spPr>
          <a:xfrm>
            <a:off x="1521106" y="1642547"/>
            <a:ext cx="3932237" cy="3333220"/>
          </a:xfrm>
          <a:prstGeom prst="rect">
            <a:avLst/>
          </a:prstGeom>
          <a:noFill/>
        </p:spPr>
        <p:txBody>
          <a:bodyPr wrap="square" rtlCol="0">
            <a:spAutoFit/>
          </a:bodyPr>
          <a:lstStyle/>
          <a:p>
            <a:r>
              <a:rPr lang="en-US" sz="1800" dirty="0">
                <a:latin typeface="Georgia" panose="02040502050405020303" pitchFamily="18" charset="0"/>
              </a:rPr>
              <a:t>Ryder Carrol is Brooklyn based designer who spent years creating a way to stay organized. In 2013, he launched bulletjournal.com which featured a tutorial video and  step by step instructions. From there users were prompted to use this method and modify it to whatever and however they needed it.  Since then bullet journals have become a popular way to organize one’s life by uniting the concept of journal, planner, and a to-do list. </a:t>
            </a:r>
          </a:p>
        </p:txBody>
      </p:sp>
      <p:pic>
        <p:nvPicPr>
          <p:cNvPr id="4" name="Picture 3"/>
          <p:cNvPicPr>
            <a:picLocks noChangeAspect="1"/>
          </p:cNvPicPr>
          <p:nvPr/>
        </p:nvPicPr>
        <p:blipFill>
          <a:blip r:embed="rId5"/>
          <a:stretch>
            <a:fillRect/>
          </a:stretch>
        </p:blipFill>
        <p:spPr>
          <a:xfrm>
            <a:off x="6923349" y="4739390"/>
            <a:ext cx="4322439" cy="1231499"/>
          </a:xfrm>
          <a:prstGeom prst="rect">
            <a:avLst/>
          </a:prstGeom>
        </p:spPr>
      </p:pic>
    </p:spTree>
    <p:extLst>
      <p:ext uri="{BB962C8B-B14F-4D97-AF65-F5344CB8AC3E}">
        <p14:creationId xmlns:p14="http://schemas.microsoft.com/office/powerpoint/2010/main" val="36265695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peelOff"/>
      </p:transition>
    </mc:Choice>
    <mc:Fallback xmlns="">
      <p:transition spd="slow" advClick="0">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pattFill prst="zigZag">
          <a:fgClr>
            <a:schemeClr val="bg1">
              <a:lumMod val="65000"/>
            </a:schemeClr>
          </a:fgClr>
          <a:bgClr>
            <a:schemeClr val="bg1"/>
          </a:bgClr>
        </a:pattFill>
        <a:effectLst/>
      </p:bgPr>
    </p:bg>
    <p:spTree>
      <p:nvGrpSpPr>
        <p:cNvPr id="1" name=""/>
        <p:cNvGrpSpPr/>
        <p:nvPr/>
      </p:nvGrpSpPr>
      <p:grpSpPr>
        <a:xfrm>
          <a:off x="0" y="0"/>
          <a:ext cx="0" cy="0"/>
          <a:chOff x="0" y="0"/>
          <a:chExt cx="0" cy="0"/>
        </a:xfrm>
      </p:grpSpPr>
      <p:sp>
        <p:nvSpPr>
          <p:cNvPr id="6" name="Flowchart: Process 5"/>
          <p:cNvSpPr/>
          <p:nvPr/>
        </p:nvSpPr>
        <p:spPr>
          <a:xfrm>
            <a:off x="1117114" y="-1"/>
            <a:ext cx="3867482" cy="6858001"/>
          </a:xfrm>
          <a:prstGeom prst="flowChartProcess">
            <a:avLst/>
          </a:prstGeom>
          <a:solidFill>
            <a:schemeClr val="bg1">
              <a:lumMod val="85000"/>
              <a:alpha val="46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n w="0"/>
              <a:solidFill>
                <a:schemeClr val="tx1"/>
              </a:solidFill>
              <a:effectLst>
                <a:outerShdw blurRad="38100" dist="19050" dir="2700000" algn="tl" rotWithShape="0">
                  <a:schemeClr val="dk1">
                    <a:alpha val="40000"/>
                  </a:schemeClr>
                </a:outerShdw>
              </a:effectLst>
            </a:endParaRPr>
          </a:p>
        </p:txBody>
      </p:sp>
      <p:sp>
        <p:nvSpPr>
          <p:cNvPr id="3" name="Rectangle 2"/>
          <p:cNvSpPr/>
          <p:nvPr/>
        </p:nvSpPr>
        <p:spPr>
          <a:xfrm>
            <a:off x="737232" y="948964"/>
            <a:ext cx="4918912" cy="923330"/>
          </a:xfrm>
          <a:prstGeom prst="rect">
            <a:avLst/>
          </a:prstGeom>
          <a:noFill/>
        </p:spPr>
        <p:txBody>
          <a:bodyPr wrap="square" lIns="91440" tIns="45720" rIns="91440" bIns="45720">
            <a:prstTxWarp prst="textArchUp">
              <a:avLst/>
            </a:prstTxWarp>
            <a:spAutoFit/>
          </a:bodyPr>
          <a:lstStyle/>
          <a:p>
            <a:pPr algn="ctr"/>
            <a:r>
              <a:rPr lang="en-US" sz="5400" b="1" cap="none" spc="0" dirty="0">
                <a:ln w="12700">
                  <a:solidFill>
                    <a:srgbClr val="D9D9D9"/>
                  </a:solidFill>
                  <a:prstDash val="solid"/>
                </a:ln>
                <a:solidFill>
                  <a:srgbClr val="F49AAF"/>
                </a:solidFill>
                <a:effectLst>
                  <a:outerShdw blurRad="50800" dist="38100" algn="l" rotWithShape="0">
                    <a:prstClr val="black">
                      <a:alpha val="40000"/>
                    </a:prstClr>
                  </a:outerShdw>
                </a:effectLst>
              </a:rPr>
              <a:t>All you need is…</a:t>
            </a:r>
          </a:p>
        </p:txBody>
      </p:sp>
      <p:sp>
        <p:nvSpPr>
          <p:cNvPr id="5" name="Wave 3">
            <a:hlinkClick r:id="" action="ppaction://hlinkshowjump?jump=nextslide"/>
          </p:cNvPr>
          <p:cNvSpPr/>
          <p:nvPr/>
        </p:nvSpPr>
        <p:spPr>
          <a:xfrm>
            <a:off x="10978872" y="6061510"/>
            <a:ext cx="1089891" cy="635525"/>
          </a:xfrm>
          <a:custGeom>
            <a:avLst/>
            <a:gdLst>
              <a:gd name="connsiteX0" fmla="*/ 0 w 1219200"/>
              <a:gd name="connsiteY0" fmla="*/ 82550 h 660400"/>
              <a:gd name="connsiteX1" fmla="*/ 1219200 w 1219200"/>
              <a:gd name="connsiteY1" fmla="*/ 82550 h 660400"/>
              <a:gd name="connsiteX2" fmla="*/ 1219200 w 1219200"/>
              <a:gd name="connsiteY2" fmla="*/ 577850 h 660400"/>
              <a:gd name="connsiteX3" fmla="*/ 0 w 1219200"/>
              <a:gd name="connsiteY3" fmla="*/ 577850 h 660400"/>
              <a:gd name="connsiteX4" fmla="*/ 0 w 1219200"/>
              <a:gd name="connsiteY4" fmla="*/ 82550 h 660400"/>
              <a:gd name="connsiteX0" fmla="*/ 0 w 1237673"/>
              <a:gd name="connsiteY0" fmla="*/ 70933 h 645666"/>
              <a:gd name="connsiteX1" fmla="*/ 1237673 w 1237673"/>
              <a:gd name="connsiteY1" fmla="*/ 154061 h 645666"/>
              <a:gd name="connsiteX2" fmla="*/ 1219200 w 1237673"/>
              <a:gd name="connsiteY2" fmla="*/ 566233 h 645666"/>
              <a:gd name="connsiteX3" fmla="*/ 0 w 1237673"/>
              <a:gd name="connsiteY3" fmla="*/ 566233 h 645666"/>
              <a:gd name="connsiteX4" fmla="*/ 0 w 1237673"/>
              <a:gd name="connsiteY4" fmla="*/ 70933 h 645666"/>
              <a:gd name="connsiteX0" fmla="*/ 0 w 1237673"/>
              <a:gd name="connsiteY0" fmla="*/ 70933 h 635525"/>
              <a:gd name="connsiteX1" fmla="*/ 1237673 w 1237673"/>
              <a:gd name="connsiteY1" fmla="*/ 154061 h 635525"/>
              <a:gd name="connsiteX2" fmla="*/ 1219200 w 1237673"/>
              <a:gd name="connsiteY2" fmla="*/ 566233 h 635525"/>
              <a:gd name="connsiteX3" fmla="*/ 0 w 1237673"/>
              <a:gd name="connsiteY3" fmla="*/ 464633 h 635525"/>
              <a:gd name="connsiteX4" fmla="*/ 0 w 1237673"/>
              <a:gd name="connsiteY4" fmla="*/ 70933 h 63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673" h="635525">
                <a:moveTo>
                  <a:pt x="0" y="70933"/>
                </a:moveTo>
                <a:cubicBezTo>
                  <a:pt x="406400" y="-204234"/>
                  <a:pt x="831273" y="429228"/>
                  <a:pt x="1237673" y="154061"/>
                </a:cubicBezTo>
                <a:cubicBezTo>
                  <a:pt x="1237673" y="319161"/>
                  <a:pt x="1219200" y="401133"/>
                  <a:pt x="1219200" y="566233"/>
                </a:cubicBezTo>
                <a:cubicBezTo>
                  <a:pt x="812800" y="841400"/>
                  <a:pt x="406400" y="189466"/>
                  <a:pt x="0" y="464633"/>
                </a:cubicBezTo>
                <a:lnTo>
                  <a:pt x="0" y="70933"/>
                </a:lnTo>
                <a:close/>
              </a:path>
            </a:pathLst>
          </a:custGeom>
          <a:solidFill>
            <a:srgbClr val="F36FAE"/>
          </a:soli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algn="ctr">
              <a:defRPr/>
            </a:pPr>
            <a:r>
              <a:rPr lang="en-US" b="1" kern="0" dirty="0">
                <a:solidFill>
                  <a:srgbClr val="C8ECF3"/>
                </a:solidFill>
                <a:latin typeface="Tw Cen MT Condensed" panose="020B0606020104020203" pitchFamily="34" charset="0"/>
                <a:cs typeface="Arial" panose="020B0604020202020204" pitchFamily="34" charset="0"/>
              </a:rPr>
              <a:t>Next</a:t>
            </a:r>
          </a:p>
        </p:txBody>
      </p:sp>
      <p:sp>
        <p:nvSpPr>
          <p:cNvPr id="8" name="Wave 3">
            <a:hlinkClick r:id="" action="ppaction://hlinkshowjump?jump=nextslide"/>
          </p:cNvPr>
          <p:cNvSpPr/>
          <p:nvPr/>
        </p:nvSpPr>
        <p:spPr>
          <a:xfrm>
            <a:off x="113846" y="6071977"/>
            <a:ext cx="1089891" cy="635525"/>
          </a:xfrm>
          <a:custGeom>
            <a:avLst/>
            <a:gdLst>
              <a:gd name="connsiteX0" fmla="*/ 0 w 1219200"/>
              <a:gd name="connsiteY0" fmla="*/ 82550 h 660400"/>
              <a:gd name="connsiteX1" fmla="*/ 1219200 w 1219200"/>
              <a:gd name="connsiteY1" fmla="*/ 82550 h 660400"/>
              <a:gd name="connsiteX2" fmla="*/ 1219200 w 1219200"/>
              <a:gd name="connsiteY2" fmla="*/ 577850 h 660400"/>
              <a:gd name="connsiteX3" fmla="*/ 0 w 1219200"/>
              <a:gd name="connsiteY3" fmla="*/ 577850 h 660400"/>
              <a:gd name="connsiteX4" fmla="*/ 0 w 1219200"/>
              <a:gd name="connsiteY4" fmla="*/ 82550 h 660400"/>
              <a:gd name="connsiteX0" fmla="*/ 0 w 1237673"/>
              <a:gd name="connsiteY0" fmla="*/ 70933 h 645666"/>
              <a:gd name="connsiteX1" fmla="*/ 1237673 w 1237673"/>
              <a:gd name="connsiteY1" fmla="*/ 154061 h 645666"/>
              <a:gd name="connsiteX2" fmla="*/ 1219200 w 1237673"/>
              <a:gd name="connsiteY2" fmla="*/ 566233 h 645666"/>
              <a:gd name="connsiteX3" fmla="*/ 0 w 1237673"/>
              <a:gd name="connsiteY3" fmla="*/ 566233 h 645666"/>
              <a:gd name="connsiteX4" fmla="*/ 0 w 1237673"/>
              <a:gd name="connsiteY4" fmla="*/ 70933 h 645666"/>
              <a:gd name="connsiteX0" fmla="*/ 0 w 1237673"/>
              <a:gd name="connsiteY0" fmla="*/ 70933 h 635525"/>
              <a:gd name="connsiteX1" fmla="*/ 1237673 w 1237673"/>
              <a:gd name="connsiteY1" fmla="*/ 154061 h 635525"/>
              <a:gd name="connsiteX2" fmla="*/ 1219200 w 1237673"/>
              <a:gd name="connsiteY2" fmla="*/ 566233 h 635525"/>
              <a:gd name="connsiteX3" fmla="*/ 0 w 1237673"/>
              <a:gd name="connsiteY3" fmla="*/ 464633 h 635525"/>
              <a:gd name="connsiteX4" fmla="*/ 0 w 1237673"/>
              <a:gd name="connsiteY4" fmla="*/ 70933 h 63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673" h="635525">
                <a:moveTo>
                  <a:pt x="0" y="70933"/>
                </a:moveTo>
                <a:cubicBezTo>
                  <a:pt x="406400" y="-204234"/>
                  <a:pt x="831273" y="429228"/>
                  <a:pt x="1237673" y="154061"/>
                </a:cubicBezTo>
                <a:cubicBezTo>
                  <a:pt x="1237673" y="319161"/>
                  <a:pt x="1219200" y="401133"/>
                  <a:pt x="1219200" y="566233"/>
                </a:cubicBezTo>
                <a:cubicBezTo>
                  <a:pt x="812800" y="841400"/>
                  <a:pt x="406400" y="189466"/>
                  <a:pt x="0" y="464633"/>
                </a:cubicBezTo>
                <a:lnTo>
                  <a:pt x="0" y="70933"/>
                </a:lnTo>
                <a:close/>
              </a:path>
            </a:pathLst>
          </a:custGeom>
          <a:solidFill>
            <a:srgbClr val="F36FAE"/>
          </a:soli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algn="ctr">
              <a:defRPr/>
            </a:pPr>
            <a:r>
              <a:rPr lang="en-US" b="1" kern="0" dirty="0">
                <a:solidFill>
                  <a:srgbClr val="C8ECF3"/>
                </a:solidFill>
                <a:latin typeface="Tw Cen MT Condensed" panose="020B0606020104020203" pitchFamily="34" charset="0"/>
                <a:cs typeface="Arial" panose="020B0604020202020204" pitchFamily="34" charset="0"/>
              </a:rPr>
              <a:t>Previous</a:t>
            </a:r>
          </a:p>
        </p:txBody>
      </p:sp>
      <p:pic>
        <p:nvPicPr>
          <p:cNvPr id="2" name="Picture 1"/>
          <p:cNvPicPr>
            <a:picLocks noChangeAspect="1"/>
          </p:cNvPicPr>
          <p:nvPr/>
        </p:nvPicPr>
        <p:blipFill rotWithShape="1">
          <a:blip r:embed="rId2" cstate="print">
            <a:extLst>
              <a:ext uri="{28A0092B-C50C-407E-A947-70E740481C1C}">
                <a14:useLocalDpi xmlns:a14="http://schemas.microsoft.com/office/drawing/2010/main" val="0"/>
              </a:ext>
            </a:extLst>
          </a:blip>
          <a:srcRect l="10615" r="26460"/>
          <a:stretch/>
        </p:blipFill>
        <p:spPr>
          <a:xfrm rot="21081832">
            <a:off x="1042195" y="1899236"/>
            <a:ext cx="4348975" cy="3857625"/>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9" name="Rectangle 8"/>
          <p:cNvSpPr/>
          <p:nvPr/>
        </p:nvSpPr>
        <p:spPr>
          <a:xfrm>
            <a:off x="7415561" y="948964"/>
            <a:ext cx="3563311" cy="4587462"/>
          </a:xfrm>
          <a:prstGeom prst="rect">
            <a:avLst/>
          </a:prstGeom>
          <a:blipFill dpi="0" rotWithShape="1">
            <a:blip r:embed="rId3">
              <a:alphaModFix amt="93000"/>
            </a:blip>
            <a:srcRect/>
            <a:stretch>
              <a:fillRect l="-8000" t="-11000" r="-3000"/>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hlinkClick r:id="rId4" action="ppaction://hlinksldjump"/>
          </p:cNvPr>
          <p:cNvSpPr/>
          <p:nvPr/>
        </p:nvSpPr>
        <p:spPr>
          <a:xfrm>
            <a:off x="11028910" y="200333"/>
            <a:ext cx="998276" cy="798945"/>
          </a:xfrm>
          <a:prstGeom prst="ellipse">
            <a:avLst/>
          </a:prstGeom>
          <a:pattFill prst="ltHorz">
            <a:fgClr>
              <a:srgbClr val="7DD2E3"/>
            </a:fgClr>
            <a:bgClr>
              <a:schemeClr val="bg1"/>
            </a:bgClr>
          </a:pattFill>
          <a:ln w="38100">
            <a:noFill/>
          </a:ln>
          <a:effectLst>
            <a:outerShdw blurRad="50800" dist="38100" dir="5400000" algn="t"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400" b="1" dirty="0">
                <a:solidFill>
                  <a:srgbClr val="F49AAF"/>
                </a:solidFill>
                <a:latin typeface="Tahoma" panose="020B0604030504040204" pitchFamily="34" charset="0"/>
                <a:ea typeface="Tahoma" panose="020B0604030504040204" pitchFamily="34" charset="0"/>
                <a:cs typeface="Tahoma" panose="020B0604030504040204" pitchFamily="34" charset="0"/>
              </a:rPr>
              <a:t>TITLE</a:t>
            </a:r>
          </a:p>
        </p:txBody>
      </p:sp>
      <p:sp>
        <p:nvSpPr>
          <p:cNvPr id="11" name="Rectangle: Diagonal Corners Snipped 4"/>
          <p:cNvSpPr/>
          <p:nvPr/>
        </p:nvSpPr>
        <p:spPr>
          <a:xfrm>
            <a:off x="8140390" y="694558"/>
            <a:ext cx="1908075" cy="509774"/>
          </a:xfrm>
          <a:prstGeom prst="snip2DiagRect">
            <a:avLst/>
          </a:prstGeom>
          <a:pattFill prst="lgGrid">
            <a:fgClr>
              <a:schemeClr val="bg1"/>
            </a:fgClr>
            <a:bgClr>
              <a:srgbClr val="7DD2E3"/>
            </a:bgClr>
          </a:patt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2" name="Freeform: Shape 11"/>
          <p:cNvSpPr/>
          <p:nvPr/>
        </p:nvSpPr>
        <p:spPr>
          <a:xfrm rot="1196812">
            <a:off x="11328849" y="5031694"/>
            <a:ext cx="389936" cy="589472"/>
          </a:xfrm>
          <a:custGeom>
            <a:avLst/>
            <a:gdLst>
              <a:gd name="connsiteX0" fmla="*/ 0 w 292694"/>
              <a:gd name="connsiteY0" fmla="*/ 379209 h 704720"/>
              <a:gd name="connsiteX1" fmla="*/ 292694 w 292694"/>
              <a:gd name="connsiteY1" fmla="*/ 379209 h 704720"/>
              <a:gd name="connsiteX2" fmla="*/ 146347 w 292694"/>
              <a:gd name="connsiteY2" fmla="*/ 704720 h 704720"/>
              <a:gd name="connsiteX3" fmla="*/ 146347 w 292694"/>
              <a:gd name="connsiteY3" fmla="*/ 0 h 704720"/>
              <a:gd name="connsiteX4" fmla="*/ 251036 w 292694"/>
              <a:gd name="connsiteY4" fmla="*/ 304720 h 704720"/>
              <a:gd name="connsiteX5" fmla="*/ 41658 w 292694"/>
              <a:gd name="connsiteY5" fmla="*/ 304720 h 704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2694" h="704720">
                <a:moveTo>
                  <a:pt x="0" y="379209"/>
                </a:moveTo>
                <a:lnTo>
                  <a:pt x="292694" y="379209"/>
                </a:lnTo>
                <a:lnTo>
                  <a:pt x="146347" y="704720"/>
                </a:lnTo>
                <a:close/>
                <a:moveTo>
                  <a:pt x="146347" y="0"/>
                </a:moveTo>
                <a:lnTo>
                  <a:pt x="251036" y="304720"/>
                </a:lnTo>
                <a:lnTo>
                  <a:pt x="41658" y="304720"/>
                </a:lnTo>
                <a:close/>
              </a:path>
            </a:pathLst>
          </a:custGeom>
          <a:pattFill prst="lgGrid">
            <a:fgClr>
              <a:schemeClr val="bg1"/>
            </a:fgClr>
            <a:bgClr>
              <a:srgbClr val="7DD2E3"/>
            </a:bgClr>
          </a:patt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Shape 12"/>
          <p:cNvSpPr/>
          <p:nvPr/>
        </p:nvSpPr>
        <p:spPr>
          <a:xfrm rot="1196812">
            <a:off x="5501165" y="1726345"/>
            <a:ext cx="389936" cy="589472"/>
          </a:xfrm>
          <a:custGeom>
            <a:avLst/>
            <a:gdLst>
              <a:gd name="connsiteX0" fmla="*/ 0 w 292694"/>
              <a:gd name="connsiteY0" fmla="*/ 379209 h 704720"/>
              <a:gd name="connsiteX1" fmla="*/ 292694 w 292694"/>
              <a:gd name="connsiteY1" fmla="*/ 379209 h 704720"/>
              <a:gd name="connsiteX2" fmla="*/ 146347 w 292694"/>
              <a:gd name="connsiteY2" fmla="*/ 704720 h 704720"/>
              <a:gd name="connsiteX3" fmla="*/ 146347 w 292694"/>
              <a:gd name="connsiteY3" fmla="*/ 0 h 704720"/>
              <a:gd name="connsiteX4" fmla="*/ 251036 w 292694"/>
              <a:gd name="connsiteY4" fmla="*/ 304720 h 704720"/>
              <a:gd name="connsiteX5" fmla="*/ 41658 w 292694"/>
              <a:gd name="connsiteY5" fmla="*/ 304720 h 704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2694" h="704720">
                <a:moveTo>
                  <a:pt x="0" y="379209"/>
                </a:moveTo>
                <a:lnTo>
                  <a:pt x="292694" y="379209"/>
                </a:lnTo>
                <a:lnTo>
                  <a:pt x="146347" y="704720"/>
                </a:lnTo>
                <a:close/>
                <a:moveTo>
                  <a:pt x="146347" y="0"/>
                </a:moveTo>
                <a:lnTo>
                  <a:pt x="251036" y="304720"/>
                </a:lnTo>
                <a:lnTo>
                  <a:pt x="41658" y="304720"/>
                </a:lnTo>
                <a:close/>
              </a:path>
            </a:pathLst>
          </a:custGeom>
          <a:pattFill prst="lgGrid">
            <a:fgClr>
              <a:schemeClr val="bg1"/>
            </a:fgClr>
            <a:bgClr>
              <a:srgbClr val="7DD2E3"/>
            </a:bgClr>
          </a:patt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Shape 13"/>
          <p:cNvSpPr/>
          <p:nvPr/>
        </p:nvSpPr>
        <p:spPr>
          <a:xfrm rot="19841654">
            <a:off x="531839" y="4959387"/>
            <a:ext cx="315116" cy="734087"/>
          </a:xfrm>
          <a:custGeom>
            <a:avLst/>
            <a:gdLst>
              <a:gd name="connsiteX0" fmla="*/ 0 w 292694"/>
              <a:gd name="connsiteY0" fmla="*/ 379209 h 704720"/>
              <a:gd name="connsiteX1" fmla="*/ 292694 w 292694"/>
              <a:gd name="connsiteY1" fmla="*/ 379209 h 704720"/>
              <a:gd name="connsiteX2" fmla="*/ 146347 w 292694"/>
              <a:gd name="connsiteY2" fmla="*/ 704720 h 704720"/>
              <a:gd name="connsiteX3" fmla="*/ 146347 w 292694"/>
              <a:gd name="connsiteY3" fmla="*/ 0 h 704720"/>
              <a:gd name="connsiteX4" fmla="*/ 251036 w 292694"/>
              <a:gd name="connsiteY4" fmla="*/ 304720 h 704720"/>
              <a:gd name="connsiteX5" fmla="*/ 41658 w 292694"/>
              <a:gd name="connsiteY5" fmla="*/ 304720 h 704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2694" h="704720">
                <a:moveTo>
                  <a:pt x="0" y="379209"/>
                </a:moveTo>
                <a:lnTo>
                  <a:pt x="292694" y="379209"/>
                </a:lnTo>
                <a:lnTo>
                  <a:pt x="146347" y="704720"/>
                </a:lnTo>
                <a:close/>
                <a:moveTo>
                  <a:pt x="146347" y="0"/>
                </a:moveTo>
                <a:lnTo>
                  <a:pt x="251036" y="304720"/>
                </a:lnTo>
                <a:lnTo>
                  <a:pt x="41658" y="304720"/>
                </a:lnTo>
                <a:close/>
              </a:path>
            </a:pathLst>
          </a:custGeom>
          <a:pattFill prst="lgGrid">
            <a:fgClr>
              <a:schemeClr val="bg1"/>
            </a:fgClr>
            <a:bgClr>
              <a:srgbClr val="7DD2E3"/>
            </a:bgClr>
          </a:patt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hlinkClick r:id="rId5"/>
          </p:cNvPr>
          <p:cNvSpPr/>
          <p:nvPr/>
        </p:nvSpPr>
        <p:spPr>
          <a:xfrm>
            <a:off x="7733562" y="1410629"/>
            <a:ext cx="3094272" cy="3416320"/>
          </a:xfrm>
          <a:prstGeom prst="rect">
            <a:avLst/>
          </a:prstGeom>
        </p:spPr>
        <p:txBody>
          <a:bodyPr wrap="square">
            <a:spAutoFit/>
          </a:bodyPr>
          <a:lstStyle/>
          <a:p>
            <a:pPr lvl="0" algn="ctr"/>
            <a:r>
              <a:rPr lang="en-US" sz="5400" b="1" dirty="0">
                <a:ln w="12700">
                  <a:solidFill>
                    <a:srgbClr val="D9D9D9"/>
                  </a:solidFill>
                  <a:prstDash val="solid"/>
                </a:ln>
                <a:solidFill>
                  <a:srgbClr val="F49AAF"/>
                </a:solidFill>
                <a:effectLst>
                  <a:outerShdw blurRad="50800" dist="38100" algn="l" rotWithShape="0">
                    <a:prstClr val="black">
                      <a:alpha val="40000"/>
                    </a:prstClr>
                  </a:outerShdw>
                </a:effectLst>
              </a:rPr>
              <a:t>a notebook and a pen!</a:t>
            </a:r>
          </a:p>
        </p:txBody>
      </p:sp>
    </p:spTree>
    <p:extLst>
      <p:ext uri="{BB962C8B-B14F-4D97-AF65-F5344CB8AC3E}">
        <p14:creationId xmlns:p14="http://schemas.microsoft.com/office/powerpoint/2010/main" val="22299875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3000"/>
            <a:lum/>
          </a:blip>
          <a:srcRect/>
          <a:stretch>
            <a:fillRect l="-8000" t="-1000" r="-8000" b="-2000"/>
          </a:stretch>
        </a:blipFill>
        <a:effectLst/>
      </p:bgPr>
    </p:bg>
    <p:spTree>
      <p:nvGrpSpPr>
        <p:cNvPr id="1" name=""/>
        <p:cNvGrpSpPr/>
        <p:nvPr/>
      </p:nvGrpSpPr>
      <p:grpSpPr>
        <a:xfrm>
          <a:off x="0" y="0"/>
          <a:ext cx="0" cy="0"/>
          <a:chOff x="0" y="0"/>
          <a:chExt cx="0" cy="0"/>
        </a:xfrm>
      </p:grpSpPr>
      <p:sp>
        <p:nvSpPr>
          <p:cNvPr id="7" name="Right Triangle 6"/>
          <p:cNvSpPr/>
          <p:nvPr/>
        </p:nvSpPr>
        <p:spPr>
          <a:xfrm rot="10800000">
            <a:off x="4760456" y="206059"/>
            <a:ext cx="7205118" cy="6445881"/>
          </a:xfrm>
          <a:prstGeom prst="rtTriangle">
            <a:avLst/>
          </a:prstGeom>
          <a:solidFill>
            <a:srgbClr val="99EEFA">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hlinkClick r:id="rId3" action="ppaction://hlinksldjump"/>
          </p:cNvPr>
          <p:cNvSpPr/>
          <p:nvPr/>
        </p:nvSpPr>
        <p:spPr>
          <a:xfrm>
            <a:off x="377777" y="112034"/>
            <a:ext cx="998276" cy="798945"/>
          </a:xfrm>
          <a:prstGeom prst="ellipse">
            <a:avLst/>
          </a:prstGeom>
          <a:pattFill prst="ltHorz">
            <a:fgClr>
              <a:srgbClr val="7DD2E3"/>
            </a:fgClr>
            <a:bgClr>
              <a:schemeClr val="bg1"/>
            </a:bgClr>
          </a:pattFill>
          <a:ln w="38100">
            <a:noFill/>
          </a:ln>
          <a:effectLst>
            <a:outerShdw blurRad="50800" dist="38100" dir="5400000" algn="t"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400" b="1" dirty="0">
                <a:solidFill>
                  <a:srgbClr val="F49AAF"/>
                </a:solidFill>
                <a:latin typeface="Tahoma" panose="020B0604030504040204" pitchFamily="34" charset="0"/>
                <a:ea typeface="Tahoma" panose="020B0604030504040204" pitchFamily="34" charset="0"/>
                <a:cs typeface="Tahoma" panose="020B0604030504040204" pitchFamily="34" charset="0"/>
              </a:rPr>
              <a:t>TITLE</a:t>
            </a:r>
          </a:p>
        </p:txBody>
      </p:sp>
      <p:sp>
        <p:nvSpPr>
          <p:cNvPr id="15" name="Wave 3">
            <a:hlinkClick r:id="" action="ppaction://hlinkshowjump?jump=nextslide"/>
          </p:cNvPr>
          <p:cNvSpPr/>
          <p:nvPr/>
        </p:nvSpPr>
        <p:spPr>
          <a:xfrm>
            <a:off x="10875683" y="6096682"/>
            <a:ext cx="1089891" cy="635525"/>
          </a:xfrm>
          <a:custGeom>
            <a:avLst/>
            <a:gdLst>
              <a:gd name="connsiteX0" fmla="*/ 0 w 1219200"/>
              <a:gd name="connsiteY0" fmla="*/ 82550 h 660400"/>
              <a:gd name="connsiteX1" fmla="*/ 1219200 w 1219200"/>
              <a:gd name="connsiteY1" fmla="*/ 82550 h 660400"/>
              <a:gd name="connsiteX2" fmla="*/ 1219200 w 1219200"/>
              <a:gd name="connsiteY2" fmla="*/ 577850 h 660400"/>
              <a:gd name="connsiteX3" fmla="*/ 0 w 1219200"/>
              <a:gd name="connsiteY3" fmla="*/ 577850 h 660400"/>
              <a:gd name="connsiteX4" fmla="*/ 0 w 1219200"/>
              <a:gd name="connsiteY4" fmla="*/ 82550 h 660400"/>
              <a:gd name="connsiteX0" fmla="*/ 0 w 1237673"/>
              <a:gd name="connsiteY0" fmla="*/ 70933 h 645666"/>
              <a:gd name="connsiteX1" fmla="*/ 1237673 w 1237673"/>
              <a:gd name="connsiteY1" fmla="*/ 154061 h 645666"/>
              <a:gd name="connsiteX2" fmla="*/ 1219200 w 1237673"/>
              <a:gd name="connsiteY2" fmla="*/ 566233 h 645666"/>
              <a:gd name="connsiteX3" fmla="*/ 0 w 1237673"/>
              <a:gd name="connsiteY3" fmla="*/ 566233 h 645666"/>
              <a:gd name="connsiteX4" fmla="*/ 0 w 1237673"/>
              <a:gd name="connsiteY4" fmla="*/ 70933 h 645666"/>
              <a:gd name="connsiteX0" fmla="*/ 0 w 1237673"/>
              <a:gd name="connsiteY0" fmla="*/ 70933 h 635525"/>
              <a:gd name="connsiteX1" fmla="*/ 1237673 w 1237673"/>
              <a:gd name="connsiteY1" fmla="*/ 154061 h 635525"/>
              <a:gd name="connsiteX2" fmla="*/ 1219200 w 1237673"/>
              <a:gd name="connsiteY2" fmla="*/ 566233 h 635525"/>
              <a:gd name="connsiteX3" fmla="*/ 0 w 1237673"/>
              <a:gd name="connsiteY3" fmla="*/ 464633 h 635525"/>
              <a:gd name="connsiteX4" fmla="*/ 0 w 1237673"/>
              <a:gd name="connsiteY4" fmla="*/ 70933 h 63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673" h="635525">
                <a:moveTo>
                  <a:pt x="0" y="70933"/>
                </a:moveTo>
                <a:cubicBezTo>
                  <a:pt x="406400" y="-204234"/>
                  <a:pt x="831273" y="429228"/>
                  <a:pt x="1237673" y="154061"/>
                </a:cubicBezTo>
                <a:cubicBezTo>
                  <a:pt x="1237673" y="319161"/>
                  <a:pt x="1219200" y="401133"/>
                  <a:pt x="1219200" y="566233"/>
                </a:cubicBezTo>
                <a:cubicBezTo>
                  <a:pt x="812800" y="841400"/>
                  <a:pt x="406400" y="189466"/>
                  <a:pt x="0" y="464633"/>
                </a:cubicBezTo>
                <a:lnTo>
                  <a:pt x="0" y="70933"/>
                </a:lnTo>
                <a:close/>
              </a:path>
            </a:pathLst>
          </a:custGeom>
          <a:solidFill>
            <a:srgbClr val="F36FAE"/>
          </a:soli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C8ECF3"/>
                </a:solidFill>
                <a:effectLst/>
                <a:uLnTx/>
                <a:uFillTx/>
                <a:latin typeface="Tw Cen MT Condensed" panose="020B0606020104020203" pitchFamily="34" charset="0"/>
                <a:ea typeface="+mn-ea"/>
                <a:cs typeface="Arial" panose="020B0604020202020204" pitchFamily="34" charset="0"/>
              </a:rPr>
              <a:t>Next</a:t>
            </a:r>
          </a:p>
        </p:txBody>
      </p:sp>
      <p:sp>
        <p:nvSpPr>
          <p:cNvPr id="17" name="Wave 3">
            <a:hlinkClick r:id="" action="ppaction://hlinkshowjump?jump=nextslide"/>
          </p:cNvPr>
          <p:cNvSpPr/>
          <p:nvPr/>
        </p:nvSpPr>
        <p:spPr>
          <a:xfrm>
            <a:off x="377777" y="6075549"/>
            <a:ext cx="1089891" cy="635525"/>
          </a:xfrm>
          <a:custGeom>
            <a:avLst/>
            <a:gdLst>
              <a:gd name="connsiteX0" fmla="*/ 0 w 1219200"/>
              <a:gd name="connsiteY0" fmla="*/ 82550 h 660400"/>
              <a:gd name="connsiteX1" fmla="*/ 1219200 w 1219200"/>
              <a:gd name="connsiteY1" fmla="*/ 82550 h 660400"/>
              <a:gd name="connsiteX2" fmla="*/ 1219200 w 1219200"/>
              <a:gd name="connsiteY2" fmla="*/ 577850 h 660400"/>
              <a:gd name="connsiteX3" fmla="*/ 0 w 1219200"/>
              <a:gd name="connsiteY3" fmla="*/ 577850 h 660400"/>
              <a:gd name="connsiteX4" fmla="*/ 0 w 1219200"/>
              <a:gd name="connsiteY4" fmla="*/ 82550 h 660400"/>
              <a:gd name="connsiteX0" fmla="*/ 0 w 1237673"/>
              <a:gd name="connsiteY0" fmla="*/ 70933 h 645666"/>
              <a:gd name="connsiteX1" fmla="*/ 1237673 w 1237673"/>
              <a:gd name="connsiteY1" fmla="*/ 154061 h 645666"/>
              <a:gd name="connsiteX2" fmla="*/ 1219200 w 1237673"/>
              <a:gd name="connsiteY2" fmla="*/ 566233 h 645666"/>
              <a:gd name="connsiteX3" fmla="*/ 0 w 1237673"/>
              <a:gd name="connsiteY3" fmla="*/ 566233 h 645666"/>
              <a:gd name="connsiteX4" fmla="*/ 0 w 1237673"/>
              <a:gd name="connsiteY4" fmla="*/ 70933 h 645666"/>
              <a:gd name="connsiteX0" fmla="*/ 0 w 1237673"/>
              <a:gd name="connsiteY0" fmla="*/ 70933 h 635525"/>
              <a:gd name="connsiteX1" fmla="*/ 1237673 w 1237673"/>
              <a:gd name="connsiteY1" fmla="*/ 154061 h 635525"/>
              <a:gd name="connsiteX2" fmla="*/ 1219200 w 1237673"/>
              <a:gd name="connsiteY2" fmla="*/ 566233 h 635525"/>
              <a:gd name="connsiteX3" fmla="*/ 0 w 1237673"/>
              <a:gd name="connsiteY3" fmla="*/ 464633 h 635525"/>
              <a:gd name="connsiteX4" fmla="*/ 0 w 1237673"/>
              <a:gd name="connsiteY4" fmla="*/ 70933 h 63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673" h="635525">
                <a:moveTo>
                  <a:pt x="0" y="70933"/>
                </a:moveTo>
                <a:cubicBezTo>
                  <a:pt x="406400" y="-204234"/>
                  <a:pt x="831273" y="429228"/>
                  <a:pt x="1237673" y="154061"/>
                </a:cubicBezTo>
                <a:cubicBezTo>
                  <a:pt x="1237673" y="319161"/>
                  <a:pt x="1219200" y="401133"/>
                  <a:pt x="1219200" y="566233"/>
                </a:cubicBezTo>
                <a:cubicBezTo>
                  <a:pt x="812800" y="841400"/>
                  <a:pt x="406400" y="189466"/>
                  <a:pt x="0" y="464633"/>
                </a:cubicBezTo>
                <a:lnTo>
                  <a:pt x="0" y="70933"/>
                </a:lnTo>
                <a:close/>
              </a:path>
            </a:pathLst>
          </a:custGeom>
          <a:solidFill>
            <a:srgbClr val="F36FAE"/>
          </a:soli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C8ECF3"/>
                </a:solidFill>
                <a:effectLst/>
                <a:uLnTx/>
                <a:uFillTx/>
                <a:latin typeface="Tw Cen MT Condensed" panose="020B0606020104020203" pitchFamily="34" charset="0"/>
                <a:ea typeface="+mn-ea"/>
                <a:cs typeface="Arial" panose="020B0604020202020204" pitchFamily="34" charset="0"/>
              </a:rPr>
              <a:t>Previous</a:t>
            </a:r>
          </a:p>
        </p:txBody>
      </p:sp>
      <p:pic>
        <p:nvPicPr>
          <p:cNvPr id="5" name="Picture 4"/>
          <p:cNvPicPr>
            <a:picLocks noChangeAspect="1"/>
          </p:cNvPicPr>
          <p:nvPr/>
        </p:nvPicPr>
        <p:blipFill>
          <a:blip r:embed="rId4"/>
          <a:stretch>
            <a:fillRect/>
          </a:stretch>
        </p:blipFill>
        <p:spPr>
          <a:xfrm>
            <a:off x="-89809" y="1118666"/>
            <a:ext cx="4102964" cy="4749196"/>
          </a:xfrm>
          <a:prstGeom prst="rect">
            <a:avLst/>
          </a:prstGeom>
        </p:spPr>
      </p:pic>
      <p:pic>
        <p:nvPicPr>
          <p:cNvPr id="6" name="Picture 5"/>
          <p:cNvPicPr>
            <a:picLocks noChangeAspect="1"/>
          </p:cNvPicPr>
          <p:nvPr/>
        </p:nvPicPr>
        <p:blipFill>
          <a:blip r:embed="rId5"/>
          <a:stretch>
            <a:fillRect/>
          </a:stretch>
        </p:blipFill>
        <p:spPr>
          <a:xfrm>
            <a:off x="9448330" y="1549499"/>
            <a:ext cx="2651990" cy="3389670"/>
          </a:xfrm>
          <a:prstGeom prst="rect">
            <a:avLst/>
          </a:prstGeom>
        </p:spPr>
      </p:pic>
      <p:pic>
        <p:nvPicPr>
          <p:cNvPr id="3" name="Picture 2"/>
          <p:cNvPicPr>
            <a:picLocks noChangeAspect="1"/>
          </p:cNvPicPr>
          <p:nvPr/>
        </p:nvPicPr>
        <p:blipFill rotWithShape="1">
          <a:blip r:embed="rId6" cstate="print">
            <a:extLst>
              <a:ext uri="{BEBA8EAE-BF5A-486C-A8C5-ECC9F3942E4B}">
                <a14:imgProps xmlns:a14="http://schemas.microsoft.com/office/drawing/2010/main">
                  <a14:imgLayer r:embed="rId7">
                    <a14:imgEffect>
                      <a14:brightnessContrast bright="20000" contrast="20000"/>
                    </a14:imgEffect>
                  </a14:imgLayer>
                </a14:imgProps>
              </a:ext>
              <a:ext uri="{28A0092B-C50C-407E-A947-70E740481C1C}">
                <a14:useLocalDpi xmlns:a14="http://schemas.microsoft.com/office/drawing/2010/main" val="0"/>
              </a:ext>
            </a:extLst>
          </a:blip>
          <a:srcRect l="23921" r="9571"/>
          <a:stretch/>
        </p:blipFill>
        <p:spPr>
          <a:xfrm rot="5400000">
            <a:off x="2930075" y="773046"/>
            <a:ext cx="3391269" cy="286819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4" name="Picture 3"/>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388983" y="721477"/>
            <a:ext cx="2762121" cy="2071590"/>
          </a:xfrm>
          <a:prstGeom prst="rect">
            <a:avLst/>
          </a:prstGeom>
        </p:spPr>
      </p:pic>
      <p:pic>
        <p:nvPicPr>
          <p:cNvPr id="9" name="Picture 8"/>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276995" y="2445971"/>
            <a:ext cx="2621411" cy="1966058"/>
          </a:xfrm>
          <a:prstGeom prst="rect">
            <a:avLst/>
          </a:prstGeom>
        </p:spPr>
      </p:pic>
      <p:pic>
        <p:nvPicPr>
          <p:cNvPr id="8" name="Picture 7"/>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6344846" y="3928273"/>
            <a:ext cx="2586119" cy="1939589"/>
          </a:xfrm>
          <a:prstGeom prst="rect">
            <a:avLst/>
          </a:prstGeom>
        </p:spPr>
      </p:pic>
      <p:pic>
        <p:nvPicPr>
          <p:cNvPr id="2" name="Picture 1"/>
          <p:cNvPicPr>
            <a:picLocks noChangeAspect="1"/>
          </p:cNvPicPr>
          <p:nvPr/>
        </p:nvPicPr>
        <p:blipFill rotWithShape="1">
          <a:blip r:embed="rId11" cstate="print">
            <a:extLst>
              <a:ext uri="{BEBA8EAE-BF5A-486C-A8C5-ECC9F3942E4B}">
                <a14:imgProps xmlns:a14="http://schemas.microsoft.com/office/drawing/2010/main">
                  <a14:imgLayer r:embed="rId12">
                    <a14:imgEffect>
                      <a14:brightnessContrast contrast="40000"/>
                    </a14:imgEffect>
                  </a14:imgLayer>
                </a14:imgProps>
              </a:ext>
              <a:ext uri="{28A0092B-C50C-407E-A947-70E740481C1C}">
                <a14:useLocalDpi xmlns:a14="http://schemas.microsoft.com/office/drawing/2010/main" val="0"/>
              </a:ext>
            </a:extLst>
          </a:blip>
          <a:srcRect t="16312" b="10161"/>
          <a:stretch/>
        </p:blipFill>
        <p:spPr>
          <a:xfrm rot="20254995">
            <a:off x="2795849" y="2887422"/>
            <a:ext cx="2599601" cy="339720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59670309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blipFill>
          <a:blip r:embed="rId2">
            <a:alphaModFix amt="93000"/>
          </a:blip>
          <a:stretch>
            <a:fillRect l="-9000" t="-54000" b="-43000"/>
          </a:stretch>
        </a:blip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55856" y="125493"/>
            <a:ext cx="4044547" cy="304131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22" name="Oval 21"/>
          <p:cNvSpPr/>
          <p:nvPr/>
        </p:nvSpPr>
        <p:spPr>
          <a:xfrm>
            <a:off x="2128442" y="1140420"/>
            <a:ext cx="1091884" cy="873607"/>
          </a:xfrm>
          <a:prstGeom prst="ellipse">
            <a:avLst/>
          </a:prstGeom>
          <a:pattFill prst="lgGrid">
            <a:fgClr>
              <a:srgbClr val="7DD2E3"/>
            </a:fgClr>
            <a:bgClr>
              <a:schemeClr val="bg1"/>
            </a:bgClr>
          </a:patt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504436" y="397859"/>
            <a:ext cx="3921927" cy="301991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20" name="Picture 19"/>
          <p:cNvPicPr>
            <a:picLocks noChangeAspect="1"/>
          </p:cNvPicPr>
          <p:nvPr/>
        </p:nvPicPr>
        <p:blipFill>
          <a:blip r:embed="rId5"/>
          <a:stretch>
            <a:fillRect/>
          </a:stretch>
        </p:blipFill>
        <p:spPr>
          <a:xfrm>
            <a:off x="-88118" y="-1775780"/>
            <a:ext cx="3108390" cy="10996606"/>
          </a:xfrm>
          <a:prstGeom prst="rect">
            <a:avLst/>
          </a:prstGeom>
        </p:spPr>
      </p:pic>
      <p:pic>
        <p:nvPicPr>
          <p:cNvPr id="15" name="Picture 14"/>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rot="1324324">
            <a:off x="6083328" y="725839"/>
            <a:ext cx="4486768" cy="319732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4" name="Picture 13"/>
          <p:cNvPicPr>
            <a:picLocks noChangeAspect="1"/>
          </p:cNvPicPr>
          <p:nvPr/>
        </p:nvPicPr>
        <p:blipFill rotWithShape="1">
          <a:blip r:embed="rId7">
            <a:extLst>
              <a:ext uri="{28A0092B-C50C-407E-A947-70E740481C1C}">
                <a14:useLocalDpi xmlns:a14="http://schemas.microsoft.com/office/drawing/2010/main" val="0"/>
              </a:ext>
            </a:extLst>
          </a:blip>
          <a:srcRect t="10037" b="14185"/>
          <a:stretch/>
        </p:blipFill>
        <p:spPr>
          <a:xfrm rot="2138241">
            <a:off x="7094287" y="1663953"/>
            <a:ext cx="4410511" cy="314633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21" name="Oval 20"/>
          <p:cNvSpPr/>
          <p:nvPr/>
        </p:nvSpPr>
        <p:spPr>
          <a:xfrm>
            <a:off x="2039043" y="1642492"/>
            <a:ext cx="698500" cy="609600"/>
          </a:xfrm>
          <a:prstGeom prst="ellipse">
            <a:avLst/>
          </a:prstGeom>
          <a:pattFill prst="ltHorz">
            <a:fgClr>
              <a:srgbClr val="859FA7"/>
            </a:fgClr>
            <a:bgClr>
              <a:schemeClr val="bg1"/>
            </a:bgClr>
          </a:patt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reeform: Shape 22"/>
          <p:cNvSpPr/>
          <p:nvPr/>
        </p:nvSpPr>
        <p:spPr>
          <a:xfrm rot="8966030">
            <a:off x="1348456" y="5373987"/>
            <a:ext cx="847984" cy="848634"/>
          </a:xfrm>
          <a:custGeom>
            <a:avLst/>
            <a:gdLst>
              <a:gd name="connsiteX0" fmla="*/ 1416369 w 1593723"/>
              <a:gd name="connsiteY0" fmla="*/ 1676215 h 1676215"/>
              <a:gd name="connsiteX1" fmla="*/ 1415571 w 1593723"/>
              <a:gd name="connsiteY1" fmla="*/ 1174205 h 1676215"/>
              <a:gd name="connsiteX2" fmla="*/ 951137 w 1593723"/>
              <a:gd name="connsiteY2" fmla="*/ 1172439 h 1676215"/>
              <a:gd name="connsiteX3" fmla="*/ 951148 w 1593723"/>
              <a:gd name="connsiteY3" fmla="*/ 1169691 h 1676215"/>
              <a:gd name="connsiteX4" fmla="*/ 943505 w 1593723"/>
              <a:gd name="connsiteY4" fmla="*/ 1169703 h 1676215"/>
              <a:gd name="connsiteX5" fmla="*/ 943259 w 1593723"/>
              <a:gd name="connsiteY5" fmla="*/ 1014865 h 1676215"/>
              <a:gd name="connsiteX6" fmla="*/ 951736 w 1593723"/>
              <a:gd name="connsiteY6" fmla="*/ 1014852 h 1676215"/>
              <a:gd name="connsiteX7" fmla="*/ 953087 w 1593723"/>
              <a:gd name="connsiteY7" fmla="*/ 659769 h 1676215"/>
              <a:gd name="connsiteX8" fmla="*/ 473815 w 1593723"/>
              <a:gd name="connsiteY8" fmla="*/ 659769 h 1676215"/>
              <a:gd name="connsiteX9" fmla="*/ 473815 w 1593723"/>
              <a:gd name="connsiteY9" fmla="*/ 658592 h 1676215"/>
              <a:gd name="connsiteX10" fmla="*/ 473103 w 1593723"/>
              <a:gd name="connsiteY10" fmla="*/ 658594 h 1676215"/>
              <a:gd name="connsiteX11" fmla="*/ 472303 w 1593723"/>
              <a:gd name="connsiteY11" fmla="*/ 155108 h 1676215"/>
              <a:gd name="connsiteX12" fmla="*/ 246 w 1593723"/>
              <a:gd name="connsiteY12" fmla="*/ 155858 h 1676215"/>
              <a:gd name="connsiteX13" fmla="*/ 0 w 1593723"/>
              <a:gd name="connsiteY13" fmla="*/ 1021 h 1676215"/>
              <a:gd name="connsiteX14" fmla="*/ 642001 w 1593723"/>
              <a:gd name="connsiteY14" fmla="*/ 0 h 1676215"/>
              <a:gd name="connsiteX15" fmla="*/ 642003 w 1593723"/>
              <a:gd name="connsiteY15" fmla="*/ 1445 h 1676215"/>
              <a:gd name="connsiteX16" fmla="*/ 643759 w 1593723"/>
              <a:gd name="connsiteY16" fmla="*/ 1445 h 1676215"/>
              <a:gd name="connsiteX17" fmla="*/ 643759 w 1593723"/>
              <a:gd name="connsiteY17" fmla="*/ 504931 h 1676215"/>
              <a:gd name="connsiteX18" fmla="*/ 1115817 w 1593723"/>
              <a:gd name="connsiteY18" fmla="*/ 504931 h 1676215"/>
              <a:gd name="connsiteX19" fmla="*/ 1115817 w 1593723"/>
              <a:gd name="connsiteY19" fmla="*/ 510959 h 1676215"/>
              <a:gd name="connsiteX20" fmla="*/ 1123598 w 1593723"/>
              <a:gd name="connsiteY20" fmla="*/ 510989 h 1676215"/>
              <a:gd name="connsiteX21" fmla="*/ 1121683 w 1593723"/>
              <a:gd name="connsiteY21" fmla="*/ 1014582 h 1676215"/>
              <a:gd name="connsiteX22" fmla="*/ 1585260 w 1593723"/>
              <a:gd name="connsiteY22" fmla="*/ 1013845 h 1676215"/>
              <a:gd name="connsiteX23" fmla="*/ 1585270 w 1593723"/>
              <a:gd name="connsiteY23" fmla="*/ 1020011 h 1676215"/>
              <a:gd name="connsiteX24" fmla="*/ 1593723 w 1593723"/>
              <a:gd name="connsiteY24" fmla="*/ 1020043 h 1676215"/>
              <a:gd name="connsiteX25" fmla="*/ 1593135 w 1593723"/>
              <a:gd name="connsiteY25" fmla="*/ 1174880 h 1676215"/>
              <a:gd name="connsiteX26" fmla="*/ 1585516 w 1593723"/>
              <a:gd name="connsiteY26" fmla="*/ 1174851 h 1676215"/>
              <a:gd name="connsiteX27" fmla="*/ 1586312 w 1593723"/>
              <a:gd name="connsiteY27" fmla="*/ 1675945 h 1676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593723" h="1676215">
                <a:moveTo>
                  <a:pt x="1416369" y="1676215"/>
                </a:moveTo>
                <a:lnTo>
                  <a:pt x="1415571" y="1174205"/>
                </a:lnTo>
                <a:lnTo>
                  <a:pt x="951137" y="1172439"/>
                </a:lnTo>
                <a:lnTo>
                  <a:pt x="951148" y="1169691"/>
                </a:lnTo>
                <a:lnTo>
                  <a:pt x="943505" y="1169703"/>
                </a:lnTo>
                <a:lnTo>
                  <a:pt x="943259" y="1014865"/>
                </a:lnTo>
                <a:lnTo>
                  <a:pt x="951736" y="1014852"/>
                </a:lnTo>
                <a:lnTo>
                  <a:pt x="953087" y="659769"/>
                </a:lnTo>
                <a:lnTo>
                  <a:pt x="473815" y="659769"/>
                </a:lnTo>
                <a:lnTo>
                  <a:pt x="473815" y="658592"/>
                </a:lnTo>
                <a:lnTo>
                  <a:pt x="473103" y="658594"/>
                </a:lnTo>
                <a:lnTo>
                  <a:pt x="472303" y="155108"/>
                </a:lnTo>
                <a:lnTo>
                  <a:pt x="246" y="155858"/>
                </a:lnTo>
                <a:lnTo>
                  <a:pt x="0" y="1021"/>
                </a:lnTo>
                <a:lnTo>
                  <a:pt x="642001" y="0"/>
                </a:lnTo>
                <a:lnTo>
                  <a:pt x="642003" y="1445"/>
                </a:lnTo>
                <a:lnTo>
                  <a:pt x="643759" y="1445"/>
                </a:lnTo>
                <a:lnTo>
                  <a:pt x="643759" y="504931"/>
                </a:lnTo>
                <a:lnTo>
                  <a:pt x="1115817" y="504931"/>
                </a:lnTo>
                <a:lnTo>
                  <a:pt x="1115817" y="510959"/>
                </a:lnTo>
                <a:lnTo>
                  <a:pt x="1123598" y="510989"/>
                </a:lnTo>
                <a:lnTo>
                  <a:pt x="1121683" y="1014582"/>
                </a:lnTo>
                <a:lnTo>
                  <a:pt x="1585260" y="1013845"/>
                </a:lnTo>
                <a:lnTo>
                  <a:pt x="1585270" y="1020011"/>
                </a:lnTo>
                <a:lnTo>
                  <a:pt x="1593723" y="1020043"/>
                </a:lnTo>
                <a:lnTo>
                  <a:pt x="1593135" y="1174880"/>
                </a:lnTo>
                <a:lnTo>
                  <a:pt x="1585516" y="1174851"/>
                </a:lnTo>
                <a:lnTo>
                  <a:pt x="1586312" y="1675945"/>
                </a:lnTo>
                <a:close/>
              </a:path>
            </a:pathLst>
          </a:custGeom>
          <a:pattFill prst="wdDnDiag">
            <a:fgClr>
              <a:srgbClr val="F9E3E6"/>
            </a:fgClr>
            <a:bgClr>
              <a:schemeClr val="bg1"/>
            </a:bgClr>
          </a:patt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Picture 27"/>
          <p:cNvPicPr>
            <a:picLocks noChangeAspect="1"/>
          </p:cNvPicPr>
          <p:nvPr/>
        </p:nvPicPr>
        <p:blipFill>
          <a:blip r:embed="rId8"/>
          <a:stretch>
            <a:fillRect/>
          </a:stretch>
        </p:blipFill>
        <p:spPr>
          <a:xfrm rot="1426217">
            <a:off x="-19639" y="241277"/>
            <a:ext cx="1298561" cy="481626"/>
          </a:xfrm>
          <a:prstGeom prst="rect">
            <a:avLst/>
          </a:prstGeom>
        </p:spPr>
      </p:pic>
      <p:sp>
        <p:nvSpPr>
          <p:cNvPr id="29" name="Freeform: Shape 28"/>
          <p:cNvSpPr/>
          <p:nvPr/>
        </p:nvSpPr>
        <p:spPr>
          <a:xfrm>
            <a:off x="3062353" y="5995079"/>
            <a:ext cx="292694" cy="704720"/>
          </a:xfrm>
          <a:custGeom>
            <a:avLst/>
            <a:gdLst>
              <a:gd name="connsiteX0" fmla="*/ 0 w 292694"/>
              <a:gd name="connsiteY0" fmla="*/ 379209 h 704720"/>
              <a:gd name="connsiteX1" fmla="*/ 292694 w 292694"/>
              <a:gd name="connsiteY1" fmla="*/ 379209 h 704720"/>
              <a:gd name="connsiteX2" fmla="*/ 146347 w 292694"/>
              <a:gd name="connsiteY2" fmla="*/ 704720 h 704720"/>
              <a:gd name="connsiteX3" fmla="*/ 146347 w 292694"/>
              <a:gd name="connsiteY3" fmla="*/ 0 h 704720"/>
              <a:gd name="connsiteX4" fmla="*/ 251036 w 292694"/>
              <a:gd name="connsiteY4" fmla="*/ 304720 h 704720"/>
              <a:gd name="connsiteX5" fmla="*/ 41658 w 292694"/>
              <a:gd name="connsiteY5" fmla="*/ 304720 h 704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2694" h="704720">
                <a:moveTo>
                  <a:pt x="0" y="379209"/>
                </a:moveTo>
                <a:lnTo>
                  <a:pt x="292694" y="379209"/>
                </a:lnTo>
                <a:lnTo>
                  <a:pt x="146347" y="704720"/>
                </a:lnTo>
                <a:close/>
                <a:moveTo>
                  <a:pt x="146347" y="0"/>
                </a:moveTo>
                <a:lnTo>
                  <a:pt x="251036" y="304720"/>
                </a:lnTo>
                <a:lnTo>
                  <a:pt x="41658" y="304720"/>
                </a:lnTo>
                <a:close/>
              </a:path>
            </a:pathLst>
          </a:custGeom>
          <a:pattFill prst="divot">
            <a:fgClr>
              <a:schemeClr val="tx1">
                <a:lumMod val="95000"/>
                <a:lumOff val="5000"/>
              </a:schemeClr>
            </a:fgClr>
            <a:bgClr>
              <a:schemeClr val="bg1"/>
            </a:bgClr>
          </a:patt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rot="1431485">
            <a:off x="8224314" y="2602679"/>
            <a:ext cx="3216936" cy="308713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6" name="Picture 15"/>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rot="20787003">
            <a:off x="6356936" y="2607524"/>
            <a:ext cx="3634167" cy="363416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8" name="Picture 7"/>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rot="1667938">
            <a:off x="3770394" y="2705941"/>
            <a:ext cx="4088003" cy="333024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19" name="Wave 3">
            <a:hlinkClick r:id="" action="ppaction://hlinkshowjump?jump=nextslide"/>
          </p:cNvPr>
          <p:cNvSpPr/>
          <p:nvPr/>
        </p:nvSpPr>
        <p:spPr>
          <a:xfrm>
            <a:off x="10978872" y="6061510"/>
            <a:ext cx="1089891" cy="635525"/>
          </a:xfrm>
          <a:custGeom>
            <a:avLst/>
            <a:gdLst>
              <a:gd name="connsiteX0" fmla="*/ 0 w 1219200"/>
              <a:gd name="connsiteY0" fmla="*/ 82550 h 660400"/>
              <a:gd name="connsiteX1" fmla="*/ 1219200 w 1219200"/>
              <a:gd name="connsiteY1" fmla="*/ 82550 h 660400"/>
              <a:gd name="connsiteX2" fmla="*/ 1219200 w 1219200"/>
              <a:gd name="connsiteY2" fmla="*/ 577850 h 660400"/>
              <a:gd name="connsiteX3" fmla="*/ 0 w 1219200"/>
              <a:gd name="connsiteY3" fmla="*/ 577850 h 660400"/>
              <a:gd name="connsiteX4" fmla="*/ 0 w 1219200"/>
              <a:gd name="connsiteY4" fmla="*/ 82550 h 660400"/>
              <a:gd name="connsiteX0" fmla="*/ 0 w 1237673"/>
              <a:gd name="connsiteY0" fmla="*/ 70933 h 645666"/>
              <a:gd name="connsiteX1" fmla="*/ 1237673 w 1237673"/>
              <a:gd name="connsiteY1" fmla="*/ 154061 h 645666"/>
              <a:gd name="connsiteX2" fmla="*/ 1219200 w 1237673"/>
              <a:gd name="connsiteY2" fmla="*/ 566233 h 645666"/>
              <a:gd name="connsiteX3" fmla="*/ 0 w 1237673"/>
              <a:gd name="connsiteY3" fmla="*/ 566233 h 645666"/>
              <a:gd name="connsiteX4" fmla="*/ 0 w 1237673"/>
              <a:gd name="connsiteY4" fmla="*/ 70933 h 645666"/>
              <a:gd name="connsiteX0" fmla="*/ 0 w 1237673"/>
              <a:gd name="connsiteY0" fmla="*/ 70933 h 635525"/>
              <a:gd name="connsiteX1" fmla="*/ 1237673 w 1237673"/>
              <a:gd name="connsiteY1" fmla="*/ 154061 h 635525"/>
              <a:gd name="connsiteX2" fmla="*/ 1219200 w 1237673"/>
              <a:gd name="connsiteY2" fmla="*/ 566233 h 635525"/>
              <a:gd name="connsiteX3" fmla="*/ 0 w 1237673"/>
              <a:gd name="connsiteY3" fmla="*/ 464633 h 635525"/>
              <a:gd name="connsiteX4" fmla="*/ 0 w 1237673"/>
              <a:gd name="connsiteY4" fmla="*/ 70933 h 63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673" h="635525">
                <a:moveTo>
                  <a:pt x="0" y="70933"/>
                </a:moveTo>
                <a:cubicBezTo>
                  <a:pt x="406400" y="-204234"/>
                  <a:pt x="831273" y="429228"/>
                  <a:pt x="1237673" y="154061"/>
                </a:cubicBezTo>
                <a:cubicBezTo>
                  <a:pt x="1237673" y="319161"/>
                  <a:pt x="1219200" y="401133"/>
                  <a:pt x="1219200" y="566233"/>
                </a:cubicBezTo>
                <a:cubicBezTo>
                  <a:pt x="812800" y="841400"/>
                  <a:pt x="406400" y="189466"/>
                  <a:pt x="0" y="464633"/>
                </a:cubicBezTo>
                <a:lnTo>
                  <a:pt x="0" y="70933"/>
                </a:lnTo>
                <a:close/>
              </a:path>
            </a:pathLst>
          </a:custGeom>
          <a:solidFill>
            <a:srgbClr val="F36FAE"/>
          </a:soli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algn="ctr">
              <a:defRPr/>
            </a:pPr>
            <a:r>
              <a:rPr lang="en-US" b="1" kern="0" dirty="0">
                <a:solidFill>
                  <a:srgbClr val="C8ECF3"/>
                </a:solidFill>
                <a:latin typeface="Tw Cen MT Condensed" panose="020B0606020104020203" pitchFamily="34" charset="0"/>
                <a:cs typeface="Arial" panose="020B0604020202020204" pitchFamily="34" charset="0"/>
              </a:rPr>
              <a:t>Next</a:t>
            </a:r>
          </a:p>
        </p:txBody>
      </p:sp>
      <p:sp>
        <p:nvSpPr>
          <p:cNvPr id="25" name="Wave 3">
            <a:hlinkClick r:id="" action="ppaction://hlinkshowjump?jump=nextslide"/>
          </p:cNvPr>
          <p:cNvSpPr/>
          <p:nvPr/>
        </p:nvSpPr>
        <p:spPr>
          <a:xfrm>
            <a:off x="113846" y="6071977"/>
            <a:ext cx="1089891" cy="635525"/>
          </a:xfrm>
          <a:custGeom>
            <a:avLst/>
            <a:gdLst>
              <a:gd name="connsiteX0" fmla="*/ 0 w 1219200"/>
              <a:gd name="connsiteY0" fmla="*/ 82550 h 660400"/>
              <a:gd name="connsiteX1" fmla="*/ 1219200 w 1219200"/>
              <a:gd name="connsiteY1" fmla="*/ 82550 h 660400"/>
              <a:gd name="connsiteX2" fmla="*/ 1219200 w 1219200"/>
              <a:gd name="connsiteY2" fmla="*/ 577850 h 660400"/>
              <a:gd name="connsiteX3" fmla="*/ 0 w 1219200"/>
              <a:gd name="connsiteY3" fmla="*/ 577850 h 660400"/>
              <a:gd name="connsiteX4" fmla="*/ 0 w 1219200"/>
              <a:gd name="connsiteY4" fmla="*/ 82550 h 660400"/>
              <a:gd name="connsiteX0" fmla="*/ 0 w 1237673"/>
              <a:gd name="connsiteY0" fmla="*/ 70933 h 645666"/>
              <a:gd name="connsiteX1" fmla="*/ 1237673 w 1237673"/>
              <a:gd name="connsiteY1" fmla="*/ 154061 h 645666"/>
              <a:gd name="connsiteX2" fmla="*/ 1219200 w 1237673"/>
              <a:gd name="connsiteY2" fmla="*/ 566233 h 645666"/>
              <a:gd name="connsiteX3" fmla="*/ 0 w 1237673"/>
              <a:gd name="connsiteY3" fmla="*/ 566233 h 645666"/>
              <a:gd name="connsiteX4" fmla="*/ 0 w 1237673"/>
              <a:gd name="connsiteY4" fmla="*/ 70933 h 645666"/>
              <a:gd name="connsiteX0" fmla="*/ 0 w 1237673"/>
              <a:gd name="connsiteY0" fmla="*/ 70933 h 635525"/>
              <a:gd name="connsiteX1" fmla="*/ 1237673 w 1237673"/>
              <a:gd name="connsiteY1" fmla="*/ 154061 h 635525"/>
              <a:gd name="connsiteX2" fmla="*/ 1219200 w 1237673"/>
              <a:gd name="connsiteY2" fmla="*/ 566233 h 635525"/>
              <a:gd name="connsiteX3" fmla="*/ 0 w 1237673"/>
              <a:gd name="connsiteY3" fmla="*/ 464633 h 635525"/>
              <a:gd name="connsiteX4" fmla="*/ 0 w 1237673"/>
              <a:gd name="connsiteY4" fmla="*/ 70933 h 63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673" h="635525">
                <a:moveTo>
                  <a:pt x="0" y="70933"/>
                </a:moveTo>
                <a:cubicBezTo>
                  <a:pt x="406400" y="-204234"/>
                  <a:pt x="831273" y="429228"/>
                  <a:pt x="1237673" y="154061"/>
                </a:cubicBezTo>
                <a:cubicBezTo>
                  <a:pt x="1237673" y="319161"/>
                  <a:pt x="1219200" y="401133"/>
                  <a:pt x="1219200" y="566233"/>
                </a:cubicBezTo>
                <a:cubicBezTo>
                  <a:pt x="812800" y="841400"/>
                  <a:pt x="406400" y="189466"/>
                  <a:pt x="0" y="464633"/>
                </a:cubicBezTo>
                <a:lnTo>
                  <a:pt x="0" y="70933"/>
                </a:lnTo>
                <a:close/>
              </a:path>
            </a:pathLst>
          </a:custGeom>
          <a:solidFill>
            <a:srgbClr val="F36FAE"/>
          </a:soli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algn="ctr">
              <a:defRPr/>
            </a:pPr>
            <a:r>
              <a:rPr lang="en-US" b="1" kern="0" dirty="0">
                <a:solidFill>
                  <a:srgbClr val="C8ECF3"/>
                </a:solidFill>
                <a:latin typeface="Tw Cen MT Condensed" panose="020B0606020104020203" pitchFamily="34" charset="0"/>
                <a:cs typeface="Arial" panose="020B0604020202020204" pitchFamily="34" charset="0"/>
                <a:hlinkClick r:id="" action="ppaction://hlinkshowjump?jump=previousslide"/>
              </a:rPr>
              <a:t>Previous</a:t>
            </a:r>
            <a:endParaRPr lang="en-US" b="1" kern="0" dirty="0">
              <a:solidFill>
                <a:srgbClr val="C8ECF3"/>
              </a:solidFill>
              <a:latin typeface="Tw Cen MT Condensed" panose="020B0606020104020203" pitchFamily="34" charset="0"/>
              <a:cs typeface="Arial" panose="020B0604020202020204" pitchFamily="34" charset="0"/>
            </a:endParaRPr>
          </a:p>
        </p:txBody>
      </p:sp>
      <p:sp>
        <p:nvSpPr>
          <p:cNvPr id="27" name="Oval 26">
            <a:hlinkClick r:id="rId12" action="ppaction://hlinksldjump"/>
          </p:cNvPr>
          <p:cNvSpPr/>
          <p:nvPr/>
        </p:nvSpPr>
        <p:spPr>
          <a:xfrm>
            <a:off x="10631532" y="106640"/>
            <a:ext cx="998276" cy="798945"/>
          </a:xfrm>
          <a:prstGeom prst="ellipse">
            <a:avLst/>
          </a:prstGeom>
          <a:pattFill prst="ltHorz">
            <a:fgClr>
              <a:srgbClr val="7DD2E3"/>
            </a:fgClr>
            <a:bgClr>
              <a:schemeClr val="bg1"/>
            </a:bgClr>
          </a:pattFill>
          <a:ln w="38100">
            <a:noFill/>
          </a:ln>
          <a:effectLst>
            <a:outerShdw blurRad="50800" dist="38100" dir="5400000" algn="t"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400" b="1" dirty="0">
                <a:solidFill>
                  <a:srgbClr val="F49AAF"/>
                </a:solidFill>
                <a:latin typeface="Tahoma" panose="020B0604030504040204" pitchFamily="34" charset="0"/>
                <a:ea typeface="Tahoma" panose="020B0604030504040204" pitchFamily="34" charset="0"/>
                <a:cs typeface="Tahoma" panose="020B0604030504040204" pitchFamily="34" charset="0"/>
              </a:rPr>
              <a:t>TITLE</a:t>
            </a:r>
          </a:p>
        </p:txBody>
      </p:sp>
    </p:spTree>
    <p:extLst>
      <p:ext uri="{BB962C8B-B14F-4D97-AF65-F5344CB8AC3E}">
        <p14:creationId xmlns:p14="http://schemas.microsoft.com/office/powerpoint/2010/main" val="43868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60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400" fill="hold"/>
                                        <p:tgtEl>
                                          <p:spTgt spid="17"/>
                                        </p:tgtEl>
                                        <p:attrNameLst>
                                          <p:attrName>ppt_x</p:attrName>
                                        </p:attrNameLst>
                                      </p:cBhvr>
                                      <p:tavLst>
                                        <p:tav tm="0">
                                          <p:val>
                                            <p:strVal val="#ppt_x"/>
                                          </p:val>
                                        </p:tav>
                                        <p:tav tm="100000">
                                          <p:val>
                                            <p:strVal val="#ppt_x"/>
                                          </p:val>
                                        </p:tav>
                                      </p:tavLst>
                                    </p:anim>
                                    <p:anim calcmode="lin" valueType="num">
                                      <p:cBhvr additive="base">
                                        <p:cTn id="14" dur="4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100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150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200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ppt_x"/>
                                          </p:val>
                                        </p:tav>
                                        <p:tav tm="100000">
                                          <p:val>
                                            <p:strVal val="#ppt_x"/>
                                          </p:val>
                                        </p:tav>
                                      </p:tavLst>
                                    </p:anim>
                                    <p:anim calcmode="lin" valueType="num">
                                      <p:cBhvr additive="base">
                                        <p:cTn id="3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250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ppt_x"/>
                                          </p:val>
                                        </p:tav>
                                        <p:tav tm="100000">
                                          <p:val>
                                            <p:strVal val="#ppt_x"/>
                                          </p:val>
                                        </p:tav>
                                      </p:tavLst>
                                    </p:anim>
                                    <p:anim calcmode="lin" valueType="num">
                                      <p:cBhvr additive="base">
                                        <p:cTn id="3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325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pattFill prst="lgGrid">
          <a:fgClr>
            <a:srgbClr val="F9E3E6"/>
          </a:fgClr>
          <a:bgClr>
            <a:schemeClr val="bg1"/>
          </a:bgClr>
        </a:pattFill>
        <a:effectLst/>
      </p:bgPr>
    </p:bg>
    <p:spTree>
      <p:nvGrpSpPr>
        <p:cNvPr id="1" name=""/>
        <p:cNvGrpSpPr/>
        <p:nvPr/>
      </p:nvGrpSpPr>
      <p:grpSpPr>
        <a:xfrm>
          <a:off x="0" y="0"/>
          <a:ext cx="0" cy="0"/>
          <a:chOff x="0" y="0"/>
          <a:chExt cx="0" cy="0"/>
        </a:xfrm>
      </p:grpSpPr>
      <p:sp>
        <p:nvSpPr>
          <p:cNvPr id="24" name="Oval 23"/>
          <p:cNvSpPr/>
          <p:nvPr/>
        </p:nvSpPr>
        <p:spPr>
          <a:xfrm>
            <a:off x="9156013" y="4200357"/>
            <a:ext cx="698500" cy="609600"/>
          </a:xfrm>
          <a:prstGeom prst="ellipse">
            <a:avLst/>
          </a:prstGeom>
          <a:pattFill prst="ltHorz">
            <a:fgClr>
              <a:srgbClr val="859FA7"/>
            </a:fgClr>
            <a:bgClr>
              <a:schemeClr val="bg1"/>
            </a:bgClr>
          </a:patt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453265" y="1570814"/>
            <a:ext cx="0" cy="3710227"/>
          </a:xfrm>
          <a:prstGeom prst="line">
            <a:avLst/>
          </a:prstGeom>
          <a:ln>
            <a:solidFill>
              <a:srgbClr val="F2AD3F"/>
            </a:solidFill>
          </a:ln>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p:nvPicPr>
        <p:blipFill rotWithShape="1">
          <a:blip r:embed="rId2"/>
          <a:srcRect l="23712" t="8216" r="24470" b="8552"/>
          <a:stretch/>
        </p:blipFill>
        <p:spPr>
          <a:xfrm>
            <a:off x="1236622" y="388609"/>
            <a:ext cx="6317673" cy="5708073"/>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TextBox 4"/>
          <p:cNvSpPr txBox="1"/>
          <p:nvPr/>
        </p:nvSpPr>
        <p:spPr>
          <a:xfrm>
            <a:off x="8744849" y="1856267"/>
            <a:ext cx="900011" cy="1569660"/>
          </a:xfrm>
          <a:prstGeom prst="rect">
            <a:avLst/>
          </a:prstGeom>
          <a:noFill/>
          <a:ln>
            <a:noFill/>
          </a:ln>
          <a:effectLst>
            <a:outerShdw blurRad="50800" dist="38100" dir="2700000" algn="tl" rotWithShape="0">
              <a:srgbClr val="A58CC2">
                <a:alpha val="40000"/>
              </a:srgbClr>
            </a:outerShdw>
          </a:effectLst>
        </p:spPr>
        <p:txBody>
          <a:bodyPr wrap="square" rtlCol="0">
            <a:spAutoFit/>
          </a:bodyPr>
          <a:lstStyle/>
          <a:p>
            <a:r>
              <a:rPr lang="en-US" sz="9600" dirty="0">
                <a:solidFill>
                  <a:srgbClr val="99EEFA"/>
                </a:solidFill>
                <a:effectLst>
                  <a:outerShdw blurRad="50800" dist="38100" dir="2700000" algn="tl" rotWithShape="0">
                    <a:srgbClr val="A58CC2">
                      <a:alpha val="40000"/>
                    </a:srgbClr>
                  </a:outerShdw>
                </a:effectLst>
                <a:latin typeface="Aharoni" panose="02010803020104030203" pitchFamily="2" charset="-79"/>
                <a:ea typeface="Segoe UI Black" panose="020B0A02040204020203" pitchFamily="34" charset="0"/>
                <a:cs typeface="Aharoni" panose="02010803020104030203" pitchFamily="2" charset="-79"/>
              </a:rPr>
              <a:t>C</a:t>
            </a:r>
          </a:p>
        </p:txBody>
      </p:sp>
      <p:sp>
        <p:nvSpPr>
          <p:cNvPr id="10" name="Wave 3">
            <a:hlinkClick r:id="" action="ppaction://hlinkshowjump?jump=nextslide"/>
          </p:cNvPr>
          <p:cNvSpPr/>
          <p:nvPr/>
        </p:nvSpPr>
        <p:spPr>
          <a:xfrm>
            <a:off x="10875683" y="6096682"/>
            <a:ext cx="1089891" cy="635525"/>
          </a:xfrm>
          <a:custGeom>
            <a:avLst/>
            <a:gdLst>
              <a:gd name="connsiteX0" fmla="*/ 0 w 1219200"/>
              <a:gd name="connsiteY0" fmla="*/ 82550 h 660400"/>
              <a:gd name="connsiteX1" fmla="*/ 1219200 w 1219200"/>
              <a:gd name="connsiteY1" fmla="*/ 82550 h 660400"/>
              <a:gd name="connsiteX2" fmla="*/ 1219200 w 1219200"/>
              <a:gd name="connsiteY2" fmla="*/ 577850 h 660400"/>
              <a:gd name="connsiteX3" fmla="*/ 0 w 1219200"/>
              <a:gd name="connsiteY3" fmla="*/ 577850 h 660400"/>
              <a:gd name="connsiteX4" fmla="*/ 0 w 1219200"/>
              <a:gd name="connsiteY4" fmla="*/ 82550 h 660400"/>
              <a:gd name="connsiteX0" fmla="*/ 0 w 1237673"/>
              <a:gd name="connsiteY0" fmla="*/ 70933 h 645666"/>
              <a:gd name="connsiteX1" fmla="*/ 1237673 w 1237673"/>
              <a:gd name="connsiteY1" fmla="*/ 154061 h 645666"/>
              <a:gd name="connsiteX2" fmla="*/ 1219200 w 1237673"/>
              <a:gd name="connsiteY2" fmla="*/ 566233 h 645666"/>
              <a:gd name="connsiteX3" fmla="*/ 0 w 1237673"/>
              <a:gd name="connsiteY3" fmla="*/ 566233 h 645666"/>
              <a:gd name="connsiteX4" fmla="*/ 0 w 1237673"/>
              <a:gd name="connsiteY4" fmla="*/ 70933 h 645666"/>
              <a:gd name="connsiteX0" fmla="*/ 0 w 1237673"/>
              <a:gd name="connsiteY0" fmla="*/ 70933 h 635525"/>
              <a:gd name="connsiteX1" fmla="*/ 1237673 w 1237673"/>
              <a:gd name="connsiteY1" fmla="*/ 154061 h 635525"/>
              <a:gd name="connsiteX2" fmla="*/ 1219200 w 1237673"/>
              <a:gd name="connsiteY2" fmla="*/ 566233 h 635525"/>
              <a:gd name="connsiteX3" fmla="*/ 0 w 1237673"/>
              <a:gd name="connsiteY3" fmla="*/ 464633 h 635525"/>
              <a:gd name="connsiteX4" fmla="*/ 0 w 1237673"/>
              <a:gd name="connsiteY4" fmla="*/ 70933 h 63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673" h="635525">
                <a:moveTo>
                  <a:pt x="0" y="70933"/>
                </a:moveTo>
                <a:cubicBezTo>
                  <a:pt x="406400" y="-204234"/>
                  <a:pt x="831273" y="429228"/>
                  <a:pt x="1237673" y="154061"/>
                </a:cubicBezTo>
                <a:cubicBezTo>
                  <a:pt x="1237673" y="319161"/>
                  <a:pt x="1219200" y="401133"/>
                  <a:pt x="1219200" y="566233"/>
                </a:cubicBezTo>
                <a:cubicBezTo>
                  <a:pt x="812800" y="841400"/>
                  <a:pt x="406400" y="189466"/>
                  <a:pt x="0" y="464633"/>
                </a:cubicBezTo>
                <a:lnTo>
                  <a:pt x="0" y="70933"/>
                </a:lnTo>
                <a:close/>
              </a:path>
            </a:pathLst>
          </a:custGeom>
          <a:solidFill>
            <a:srgbClr val="F36FAE"/>
          </a:soli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C8ECF3"/>
                </a:solidFill>
                <a:effectLst/>
                <a:uLnTx/>
                <a:uFillTx/>
                <a:latin typeface="Tw Cen MT Condensed" panose="020B0606020104020203" pitchFamily="34" charset="0"/>
                <a:ea typeface="+mn-ea"/>
                <a:cs typeface="Arial" panose="020B0604020202020204" pitchFamily="34" charset="0"/>
              </a:rPr>
              <a:t>Next</a:t>
            </a:r>
          </a:p>
        </p:txBody>
      </p:sp>
      <p:sp>
        <p:nvSpPr>
          <p:cNvPr id="11" name="Wave 3">
            <a:hlinkClick r:id="" action="ppaction://hlinkshowjump?jump=nextslide"/>
          </p:cNvPr>
          <p:cNvSpPr/>
          <p:nvPr/>
        </p:nvSpPr>
        <p:spPr>
          <a:xfrm>
            <a:off x="377777" y="6075549"/>
            <a:ext cx="1089891" cy="635525"/>
          </a:xfrm>
          <a:custGeom>
            <a:avLst/>
            <a:gdLst>
              <a:gd name="connsiteX0" fmla="*/ 0 w 1219200"/>
              <a:gd name="connsiteY0" fmla="*/ 82550 h 660400"/>
              <a:gd name="connsiteX1" fmla="*/ 1219200 w 1219200"/>
              <a:gd name="connsiteY1" fmla="*/ 82550 h 660400"/>
              <a:gd name="connsiteX2" fmla="*/ 1219200 w 1219200"/>
              <a:gd name="connsiteY2" fmla="*/ 577850 h 660400"/>
              <a:gd name="connsiteX3" fmla="*/ 0 w 1219200"/>
              <a:gd name="connsiteY3" fmla="*/ 577850 h 660400"/>
              <a:gd name="connsiteX4" fmla="*/ 0 w 1219200"/>
              <a:gd name="connsiteY4" fmla="*/ 82550 h 660400"/>
              <a:gd name="connsiteX0" fmla="*/ 0 w 1237673"/>
              <a:gd name="connsiteY0" fmla="*/ 70933 h 645666"/>
              <a:gd name="connsiteX1" fmla="*/ 1237673 w 1237673"/>
              <a:gd name="connsiteY1" fmla="*/ 154061 h 645666"/>
              <a:gd name="connsiteX2" fmla="*/ 1219200 w 1237673"/>
              <a:gd name="connsiteY2" fmla="*/ 566233 h 645666"/>
              <a:gd name="connsiteX3" fmla="*/ 0 w 1237673"/>
              <a:gd name="connsiteY3" fmla="*/ 566233 h 645666"/>
              <a:gd name="connsiteX4" fmla="*/ 0 w 1237673"/>
              <a:gd name="connsiteY4" fmla="*/ 70933 h 645666"/>
              <a:gd name="connsiteX0" fmla="*/ 0 w 1237673"/>
              <a:gd name="connsiteY0" fmla="*/ 70933 h 635525"/>
              <a:gd name="connsiteX1" fmla="*/ 1237673 w 1237673"/>
              <a:gd name="connsiteY1" fmla="*/ 154061 h 635525"/>
              <a:gd name="connsiteX2" fmla="*/ 1219200 w 1237673"/>
              <a:gd name="connsiteY2" fmla="*/ 566233 h 635525"/>
              <a:gd name="connsiteX3" fmla="*/ 0 w 1237673"/>
              <a:gd name="connsiteY3" fmla="*/ 464633 h 635525"/>
              <a:gd name="connsiteX4" fmla="*/ 0 w 1237673"/>
              <a:gd name="connsiteY4" fmla="*/ 70933 h 63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673" h="635525">
                <a:moveTo>
                  <a:pt x="0" y="70933"/>
                </a:moveTo>
                <a:cubicBezTo>
                  <a:pt x="406400" y="-204234"/>
                  <a:pt x="831273" y="429228"/>
                  <a:pt x="1237673" y="154061"/>
                </a:cubicBezTo>
                <a:cubicBezTo>
                  <a:pt x="1237673" y="319161"/>
                  <a:pt x="1219200" y="401133"/>
                  <a:pt x="1219200" y="566233"/>
                </a:cubicBezTo>
                <a:cubicBezTo>
                  <a:pt x="812800" y="841400"/>
                  <a:pt x="406400" y="189466"/>
                  <a:pt x="0" y="464633"/>
                </a:cubicBezTo>
                <a:lnTo>
                  <a:pt x="0" y="70933"/>
                </a:lnTo>
                <a:close/>
              </a:path>
            </a:pathLst>
          </a:custGeom>
          <a:solidFill>
            <a:srgbClr val="F36FAE"/>
          </a:soli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C8ECF3"/>
                </a:solidFill>
                <a:effectLst/>
                <a:uLnTx/>
                <a:uFillTx/>
                <a:latin typeface="Tw Cen MT Condensed" panose="020B0606020104020203" pitchFamily="34" charset="0"/>
                <a:ea typeface="+mn-ea"/>
                <a:cs typeface="Arial" panose="020B0604020202020204" pitchFamily="34" charset="0"/>
                <a:hlinkClick r:id="" action="ppaction://hlinkshowjump?jump=previousslide"/>
              </a:rPr>
              <a:t>Previous</a:t>
            </a:r>
            <a:endParaRPr kumimoji="0" lang="en-US" sz="1800" b="1" i="0" u="none" strike="noStrike" kern="0" cap="none" spc="0" normalizeH="0" baseline="0" noProof="0" dirty="0">
              <a:ln>
                <a:noFill/>
              </a:ln>
              <a:solidFill>
                <a:srgbClr val="C8ECF3"/>
              </a:solidFill>
              <a:effectLst/>
              <a:uLnTx/>
              <a:uFillTx/>
              <a:latin typeface="Tw Cen MT Condensed" panose="020B0606020104020203" pitchFamily="34" charset="0"/>
              <a:ea typeface="+mn-ea"/>
              <a:cs typeface="Arial" panose="020B0604020202020204" pitchFamily="34" charset="0"/>
            </a:endParaRPr>
          </a:p>
        </p:txBody>
      </p:sp>
      <p:sp>
        <p:nvSpPr>
          <p:cNvPr id="14" name="TextBox 13"/>
          <p:cNvSpPr txBox="1"/>
          <p:nvPr/>
        </p:nvSpPr>
        <p:spPr>
          <a:xfrm>
            <a:off x="9603971" y="1920614"/>
            <a:ext cx="811441" cy="1323439"/>
          </a:xfrm>
          <a:prstGeom prst="rect">
            <a:avLst/>
          </a:prstGeom>
          <a:noFill/>
        </p:spPr>
        <p:txBody>
          <a:bodyPr wrap="none" rtlCol="0">
            <a:spAutoFit/>
          </a:bodyPr>
          <a:lstStyle/>
          <a:p>
            <a:r>
              <a:rPr lang="en-US" sz="8000" b="1" dirty="0">
                <a:solidFill>
                  <a:srgbClr val="99EEFA"/>
                </a:solidFill>
                <a:effectLst>
                  <a:outerShdw blurRad="50800" dist="38100" dir="2700000" algn="tl" rotWithShape="0">
                    <a:srgbClr val="A58CC2">
                      <a:alpha val="40000"/>
                    </a:srgbClr>
                  </a:outerShdw>
                </a:effectLst>
                <a:latin typeface="Segoe UI Black" panose="020B0A02040204020203" pitchFamily="34" charset="0"/>
                <a:ea typeface="Segoe UI Black" panose="020B0A02040204020203" pitchFamily="34" charset="0"/>
                <a:cs typeface="Segoe UI Black" panose="020B0A02040204020203" pitchFamily="34" charset="0"/>
              </a:rPr>
              <a:t>o</a:t>
            </a:r>
          </a:p>
        </p:txBody>
      </p:sp>
      <p:sp>
        <p:nvSpPr>
          <p:cNvPr id="15" name="TextBox 14"/>
          <p:cNvSpPr txBox="1"/>
          <p:nvPr/>
        </p:nvSpPr>
        <p:spPr>
          <a:xfrm>
            <a:off x="10126361" y="1930383"/>
            <a:ext cx="787178" cy="1323439"/>
          </a:xfrm>
          <a:prstGeom prst="rect">
            <a:avLst/>
          </a:prstGeom>
          <a:noFill/>
          <a:effectLst>
            <a:outerShdw blurRad="50800" dist="38100" dir="2700000" algn="tl" rotWithShape="0">
              <a:srgbClr val="A58CC2">
                <a:alpha val="40000"/>
              </a:srgbClr>
            </a:outerShdw>
          </a:effectLst>
        </p:spPr>
        <p:txBody>
          <a:bodyPr wrap="square" rtlCol="0">
            <a:spAutoFit/>
          </a:bodyPr>
          <a:lstStyle/>
          <a:p>
            <a:r>
              <a:rPr lang="en-US" sz="8000" b="1" dirty="0">
                <a:solidFill>
                  <a:srgbClr val="99EEFA"/>
                </a:solidFill>
                <a:effectLst>
                  <a:outerShdw blurRad="50800" dist="38100" dir="2700000" algn="tl" rotWithShape="0">
                    <a:srgbClr val="A58CC2">
                      <a:alpha val="40000"/>
                    </a:srgbClr>
                  </a:outerShdw>
                </a:effectLst>
                <a:latin typeface="Segoe UI Black" panose="020B0A02040204020203" pitchFamily="34" charset="0"/>
                <a:ea typeface="Segoe UI Black" panose="020B0A02040204020203" pitchFamily="34" charset="0"/>
                <a:cs typeface="Segoe UI Black" panose="020B0A02040204020203" pitchFamily="34" charset="0"/>
              </a:rPr>
              <a:t>M</a:t>
            </a:r>
          </a:p>
        </p:txBody>
      </p:sp>
      <p:sp>
        <p:nvSpPr>
          <p:cNvPr id="16" name="TextBox 15"/>
          <p:cNvSpPr txBox="1"/>
          <p:nvPr/>
        </p:nvSpPr>
        <p:spPr>
          <a:xfrm>
            <a:off x="8972636" y="2696757"/>
            <a:ext cx="1125308" cy="1323439"/>
          </a:xfrm>
          <a:prstGeom prst="rect">
            <a:avLst/>
          </a:prstGeom>
          <a:noFill/>
        </p:spPr>
        <p:txBody>
          <a:bodyPr wrap="square" rtlCol="0">
            <a:spAutoFit/>
          </a:bodyPr>
          <a:lstStyle/>
          <a:p>
            <a:r>
              <a:rPr lang="en-US" sz="8000" b="1" dirty="0">
                <a:solidFill>
                  <a:srgbClr val="99EEFA"/>
                </a:solidFill>
                <a:effectLst>
                  <a:outerShdw blurRad="50800" dist="38100" dir="2700000" algn="tl" rotWithShape="0">
                    <a:srgbClr val="A58CC2">
                      <a:alpha val="40000"/>
                    </a:srgbClr>
                  </a:outerShdw>
                </a:effectLst>
                <a:latin typeface="Segoe UI Black" panose="020B0A02040204020203" pitchFamily="34" charset="0"/>
                <a:ea typeface="Segoe UI Black" panose="020B0A02040204020203" pitchFamily="34" charset="0"/>
                <a:cs typeface="Segoe UI Black" panose="020B0A02040204020203" pitchFamily="34" charset="0"/>
              </a:rPr>
              <a:t>m</a:t>
            </a:r>
          </a:p>
        </p:txBody>
      </p:sp>
      <p:sp>
        <p:nvSpPr>
          <p:cNvPr id="18" name="Rectangle 17"/>
          <p:cNvSpPr/>
          <p:nvPr/>
        </p:nvSpPr>
        <p:spPr>
          <a:xfrm>
            <a:off x="9860132" y="2721561"/>
            <a:ext cx="686238" cy="1446550"/>
          </a:xfrm>
          <a:prstGeom prst="rect">
            <a:avLst/>
          </a:prstGeom>
        </p:spPr>
        <p:txBody>
          <a:bodyPr wrap="square">
            <a:spAutoFit/>
          </a:bodyPr>
          <a:lstStyle/>
          <a:p>
            <a:r>
              <a:rPr lang="en-US" sz="8800" b="1" dirty="0">
                <a:solidFill>
                  <a:srgbClr val="99EEFA"/>
                </a:solidFill>
                <a:effectLst>
                  <a:outerShdw blurRad="50800" dist="38100" dir="2700000" algn="tl" rotWithShape="0">
                    <a:srgbClr val="A58CC2">
                      <a:alpha val="40000"/>
                    </a:srgbClr>
                  </a:outerShdw>
                </a:effectLst>
                <a:latin typeface="Segoe UI Black" panose="020B0A02040204020203" pitchFamily="34" charset="0"/>
                <a:ea typeface="Segoe UI Black" panose="020B0A02040204020203" pitchFamily="34" charset="0"/>
                <a:cs typeface="Segoe UI Black" panose="020B0A02040204020203" pitchFamily="34" charset="0"/>
              </a:rPr>
              <a:t>U</a:t>
            </a:r>
          </a:p>
        </p:txBody>
      </p:sp>
      <p:sp>
        <p:nvSpPr>
          <p:cNvPr id="19" name="TextBox 18"/>
          <p:cNvSpPr txBox="1"/>
          <p:nvPr/>
        </p:nvSpPr>
        <p:spPr>
          <a:xfrm>
            <a:off x="10609021" y="2601871"/>
            <a:ext cx="827471" cy="1323439"/>
          </a:xfrm>
          <a:prstGeom prst="rect">
            <a:avLst/>
          </a:prstGeom>
          <a:noFill/>
        </p:spPr>
        <p:txBody>
          <a:bodyPr wrap="none" rtlCol="0">
            <a:spAutoFit/>
          </a:bodyPr>
          <a:lstStyle/>
          <a:p>
            <a:r>
              <a:rPr lang="en-US" sz="8000" b="1" dirty="0">
                <a:solidFill>
                  <a:srgbClr val="99EEFA"/>
                </a:solidFill>
                <a:effectLst>
                  <a:outerShdw blurRad="50800" dist="38100" dir="2700000" algn="tl" rotWithShape="0">
                    <a:srgbClr val="A58CC2">
                      <a:alpha val="40000"/>
                    </a:srgbClr>
                  </a:outerShdw>
                </a:effectLst>
                <a:latin typeface="Segoe UI Black" panose="020B0A02040204020203" pitchFamily="34" charset="0"/>
                <a:ea typeface="Segoe UI Black" panose="020B0A02040204020203" pitchFamily="34" charset="0"/>
                <a:cs typeface="Segoe UI Black" panose="020B0A02040204020203" pitchFamily="34" charset="0"/>
              </a:rPr>
              <a:t>n</a:t>
            </a:r>
          </a:p>
        </p:txBody>
      </p:sp>
      <p:sp>
        <p:nvSpPr>
          <p:cNvPr id="20" name="TextBox 19"/>
          <p:cNvSpPr txBox="1"/>
          <p:nvPr/>
        </p:nvSpPr>
        <p:spPr>
          <a:xfrm>
            <a:off x="9438360" y="3506391"/>
            <a:ext cx="510076" cy="1323439"/>
          </a:xfrm>
          <a:prstGeom prst="rect">
            <a:avLst/>
          </a:prstGeom>
          <a:noFill/>
        </p:spPr>
        <p:txBody>
          <a:bodyPr wrap="none" rtlCol="0">
            <a:spAutoFit/>
          </a:bodyPr>
          <a:lstStyle/>
          <a:p>
            <a:r>
              <a:rPr lang="en-US" sz="8000" b="1" dirty="0">
                <a:solidFill>
                  <a:srgbClr val="99EEFA"/>
                </a:solidFill>
                <a:effectLst>
                  <a:outerShdw blurRad="50800" dist="38100" dir="2700000" algn="tl" rotWithShape="0">
                    <a:srgbClr val="A58CC2">
                      <a:alpha val="40000"/>
                    </a:srgbClr>
                  </a:outerShdw>
                </a:effectLst>
                <a:latin typeface="Segoe UI Black" panose="020B0A02040204020203" pitchFamily="34" charset="0"/>
                <a:ea typeface="Segoe UI Black" panose="020B0A02040204020203" pitchFamily="34" charset="0"/>
                <a:cs typeface="Segoe UI Black" panose="020B0A02040204020203" pitchFamily="34" charset="0"/>
              </a:rPr>
              <a:t>I</a:t>
            </a:r>
          </a:p>
        </p:txBody>
      </p:sp>
      <p:sp>
        <p:nvSpPr>
          <p:cNvPr id="22" name="TextBox 21"/>
          <p:cNvSpPr txBox="1"/>
          <p:nvPr/>
        </p:nvSpPr>
        <p:spPr>
          <a:xfrm>
            <a:off x="10547074" y="3333498"/>
            <a:ext cx="931665" cy="1569660"/>
          </a:xfrm>
          <a:prstGeom prst="rect">
            <a:avLst/>
          </a:prstGeom>
          <a:noFill/>
          <a:effectLst>
            <a:outerShdw blurRad="50800" dist="38100" dir="2700000" algn="tl" rotWithShape="0">
              <a:srgbClr val="A58CC2">
                <a:alpha val="40000"/>
              </a:srgbClr>
            </a:outerShdw>
          </a:effectLst>
        </p:spPr>
        <p:txBody>
          <a:bodyPr wrap="none" rtlCol="0">
            <a:spAutoFit/>
          </a:bodyPr>
          <a:lstStyle/>
          <a:p>
            <a:r>
              <a:rPr lang="en-US" sz="9600" b="1" dirty="0">
                <a:solidFill>
                  <a:srgbClr val="99EEFA"/>
                </a:solidFill>
                <a:latin typeface="Segoe UI Black" panose="020B0A02040204020203" pitchFamily="34" charset="0"/>
                <a:ea typeface="Segoe UI Black" panose="020B0A02040204020203" pitchFamily="34" charset="0"/>
                <a:cs typeface="Segoe UI Black" panose="020B0A02040204020203" pitchFamily="34" charset="0"/>
              </a:rPr>
              <a:t>Y</a:t>
            </a:r>
          </a:p>
        </p:txBody>
      </p:sp>
      <p:sp>
        <p:nvSpPr>
          <p:cNvPr id="23" name="TextBox 22"/>
          <p:cNvSpPr txBox="1"/>
          <p:nvPr/>
        </p:nvSpPr>
        <p:spPr>
          <a:xfrm>
            <a:off x="9823228" y="3620815"/>
            <a:ext cx="785793" cy="1323439"/>
          </a:xfrm>
          <a:prstGeom prst="rect">
            <a:avLst/>
          </a:prstGeom>
          <a:noFill/>
        </p:spPr>
        <p:txBody>
          <a:bodyPr wrap="none" rtlCol="0">
            <a:spAutoFit/>
          </a:bodyPr>
          <a:lstStyle/>
          <a:p>
            <a:r>
              <a:rPr lang="en-US" sz="8000" b="1" dirty="0">
                <a:solidFill>
                  <a:srgbClr val="99EEFA"/>
                </a:solidFill>
                <a:effectLst>
                  <a:outerShdw blurRad="50800" dist="38100" dir="2700000" algn="tl" rotWithShape="0">
                    <a:srgbClr val="A58CC2">
                      <a:alpha val="40000"/>
                    </a:srgbClr>
                  </a:outerShdw>
                </a:effectLst>
                <a:latin typeface="Segoe UI Black" panose="020B0A02040204020203" pitchFamily="34" charset="0"/>
                <a:ea typeface="Segoe UI Black" panose="020B0A02040204020203" pitchFamily="34" charset="0"/>
                <a:cs typeface="Segoe UI Black" panose="020B0A02040204020203" pitchFamily="34" charset="0"/>
              </a:rPr>
              <a:t>T</a:t>
            </a:r>
          </a:p>
        </p:txBody>
      </p:sp>
      <p:sp>
        <p:nvSpPr>
          <p:cNvPr id="26" name="Isosceles Triangle 25"/>
          <p:cNvSpPr/>
          <p:nvPr/>
        </p:nvSpPr>
        <p:spPr>
          <a:xfrm rot="5551145">
            <a:off x="8643241" y="3388758"/>
            <a:ext cx="239687" cy="234988"/>
          </a:xfrm>
          <a:prstGeom prst="triangle">
            <a:avLst/>
          </a:prstGeom>
          <a:solidFill>
            <a:srgbClr val="A58CC2"/>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Isosceles Triangle 26"/>
          <p:cNvSpPr/>
          <p:nvPr/>
        </p:nvSpPr>
        <p:spPr>
          <a:xfrm rot="3295699">
            <a:off x="11255089" y="4798493"/>
            <a:ext cx="295585" cy="269541"/>
          </a:xfrm>
          <a:prstGeom prst="triangle">
            <a:avLst/>
          </a:prstGeom>
          <a:solidFill>
            <a:srgbClr val="F49AA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Isosceles Triangle 27"/>
          <p:cNvSpPr/>
          <p:nvPr/>
        </p:nvSpPr>
        <p:spPr>
          <a:xfrm rot="3295699">
            <a:off x="10588107" y="1492559"/>
            <a:ext cx="295585" cy="269541"/>
          </a:xfrm>
          <a:prstGeom prst="triangle">
            <a:avLst/>
          </a:prstGeom>
          <a:solidFill>
            <a:srgbClr val="2B5367"/>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Diagonal Corners Snipped 4"/>
          <p:cNvSpPr/>
          <p:nvPr/>
        </p:nvSpPr>
        <p:spPr>
          <a:xfrm rot="8336677">
            <a:off x="6838175" y="5700127"/>
            <a:ext cx="1432239" cy="609440"/>
          </a:xfrm>
          <a:prstGeom prst="snip2DiagRect">
            <a:avLst/>
          </a:prstGeom>
          <a:pattFill prst="pct80">
            <a:fgClr>
              <a:schemeClr val="tx1">
                <a:lumMod val="95000"/>
                <a:lumOff val="5000"/>
              </a:schemeClr>
            </a:fgClr>
            <a:bgClr>
              <a:schemeClr val="bg1"/>
            </a:bgClr>
          </a:patt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30" name="Rectangle: Diagonal Corners Snipped 4"/>
          <p:cNvSpPr/>
          <p:nvPr/>
        </p:nvSpPr>
        <p:spPr>
          <a:xfrm rot="8336677">
            <a:off x="520502" y="169618"/>
            <a:ext cx="1432239" cy="609440"/>
          </a:xfrm>
          <a:prstGeom prst="snip2DiagRect">
            <a:avLst/>
          </a:prstGeom>
          <a:pattFill prst="pct80">
            <a:fgClr>
              <a:schemeClr val="tx1">
                <a:lumMod val="95000"/>
                <a:lumOff val="5000"/>
              </a:schemeClr>
            </a:fgClr>
            <a:bgClr>
              <a:schemeClr val="bg1"/>
            </a:bgClr>
          </a:patt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31" name="Oval 30">
            <a:hlinkClick r:id="rId3" action="ppaction://hlinksldjump"/>
          </p:cNvPr>
          <p:cNvSpPr/>
          <p:nvPr/>
        </p:nvSpPr>
        <p:spPr>
          <a:xfrm>
            <a:off x="10921490" y="197545"/>
            <a:ext cx="998276" cy="798945"/>
          </a:xfrm>
          <a:prstGeom prst="ellipse">
            <a:avLst/>
          </a:prstGeom>
          <a:pattFill prst="ltHorz">
            <a:fgClr>
              <a:srgbClr val="7DD2E3"/>
            </a:fgClr>
            <a:bgClr>
              <a:schemeClr val="bg1"/>
            </a:bgClr>
          </a:pattFill>
          <a:ln w="38100">
            <a:noFill/>
          </a:ln>
          <a:effectLst>
            <a:outerShdw blurRad="50800" dist="38100" dir="5400000" algn="t"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400" b="1" dirty="0">
                <a:solidFill>
                  <a:srgbClr val="F49AAF"/>
                </a:solidFill>
                <a:latin typeface="Tahoma" panose="020B0604030504040204" pitchFamily="34" charset="0"/>
                <a:ea typeface="Tahoma" panose="020B0604030504040204" pitchFamily="34" charset="0"/>
                <a:cs typeface="Tahoma" panose="020B0604030504040204" pitchFamily="34" charset="0"/>
              </a:rPr>
              <a:t>TITLE</a:t>
            </a:r>
          </a:p>
        </p:txBody>
      </p:sp>
    </p:spTree>
    <p:extLst>
      <p:ext uri="{BB962C8B-B14F-4D97-AF65-F5344CB8AC3E}">
        <p14:creationId xmlns:p14="http://schemas.microsoft.com/office/powerpoint/2010/main" val="218886121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1000"/>
            <a:lum/>
          </a:blip>
          <a:srcRect/>
          <a:stretch>
            <a:fillRect l="-12000" t="-18000" b="-49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840911" y="1887326"/>
            <a:ext cx="7009396" cy="1507019"/>
          </a:xfrm>
          <a:prstGeom prst="rect">
            <a:avLst/>
          </a:prstGeom>
        </p:spPr>
      </p:pic>
      <p:sp>
        <p:nvSpPr>
          <p:cNvPr id="3" name="Wave 3">
            <a:hlinkClick r:id="" action="ppaction://hlinkshowjump?jump=nextslide"/>
          </p:cNvPr>
          <p:cNvSpPr/>
          <p:nvPr/>
        </p:nvSpPr>
        <p:spPr>
          <a:xfrm>
            <a:off x="10735134" y="5926913"/>
            <a:ext cx="1089891" cy="635525"/>
          </a:xfrm>
          <a:custGeom>
            <a:avLst/>
            <a:gdLst>
              <a:gd name="connsiteX0" fmla="*/ 0 w 1219200"/>
              <a:gd name="connsiteY0" fmla="*/ 82550 h 660400"/>
              <a:gd name="connsiteX1" fmla="*/ 1219200 w 1219200"/>
              <a:gd name="connsiteY1" fmla="*/ 82550 h 660400"/>
              <a:gd name="connsiteX2" fmla="*/ 1219200 w 1219200"/>
              <a:gd name="connsiteY2" fmla="*/ 577850 h 660400"/>
              <a:gd name="connsiteX3" fmla="*/ 0 w 1219200"/>
              <a:gd name="connsiteY3" fmla="*/ 577850 h 660400"/>
              <a:gd name="connsiteX4" fmla="*/ 0 w 1219200"/>
              <a:gd name="connsiteY4" fmla="*/ 82550 h 660400"/>
              <a:gd name="connsiteX0" fmla="*/ 0 w 1237673"/>
              <a:gd name="connsiteY0" fmla="*/ 70933 h 645666"/>
              <a:gd name="connsiteX1" fmla="*/ 1237673 w 1237673"/>
              <a:gd name="connsiteY1" fmla="*/ 154061 h 645666"/>
              <a:gd name="connsiteX2" fmla="*/ 1219200 w 1237673"/>
              <a:gd name="connsiteY2" fmla="*/ 566233 h 645666"/>
              <a:gd name="connsiteX3" fmla="*/ 0 w 1237673"/>
              <a:gd name="connsiteY3" fmla="*/ 566233 h 645666"/>
              <a:gd name="connsiteX4" fmla="*/ 0 w 1237673"/>
              <a:gd name="connsiteY4" fmla="*/ 70933 h 645666"/>
              <a:gd name="connsiteX0" fmla="*/ 0 w 1237673"/>
              <a:gd name="connsiteY0" fmla="*/ 70933 h 635525"/>
              <a:gd name="connsiteX1" fmla="*/ 1237673 w 1237673"/>
              <a:gd name="connsiteY1" fmla="*/ 154061 h 635525"/>
              <a:gd name="connsiteX2" fmla="*/ 1219200 w 1237673"/>
              <a:gd name="connsiteY2" fmla="*/ 566233 h 635525"/>
              <a:gd name="connsiteX3" fmla="*/ 0 w 1237673"/>
              <a:gd name="connsiteY3" fmla="*/ 464633 h 635525"/>
              <a:gd name="connsiteX4" fmla="*/ 0 w 1237673"/>
              <a:gd name="connsiteY4" fmla="*/ 70933 h 63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673" h="635525">
                <a:moveTo>
                  <a:pt x="0" y="70933"/>
                </a:moveTo>
                <a:cubicBezTo>
                  <a:pt x="406400" y="-204234"/>
                  <a:pt x="831273" y="429228"/>
                  <a:pt x="1237673" y="154061"/>
                </a:cubicBezTo>
                <a:cubicBezTo>
                  <a:pt x="1237673" y="319161"/>
                  <a:pt x="1219200" y="401133"/>
                  <a:pt x="1219200" y="566233"/>
                </a:cubicBezTo>
                <a:cubicBezTo>
                  <a:pt x="812800" y="841400"/>
                  <a:pt x="406400" y="189466"/>
                  <a:pt x="0" y="464633"/>
                </a:cubicBezTo>
                <a:lnTo>
                  <a:pt x="0" y="70933"/>
                </a:lnTo>
                <a:close/>
              </a:path>
            </a:pathLst>
          </a:custGeom>
          <a:solidFill>
            <a:srgbClr val="F36FAE"/>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rgbClr val="C8ECF3"/>
                </a:solidFill>
                <a:latin typeface="Tw Cen MT Condensed" panose="020B0606020104020203" pitchFamily="34" charset="0"/>
                <a:cs typeface="Arial" panose="020B0604020202020204" pitchFamily="34" charset="0"/>
              </a:rPr>
              <a:t>NEXT</a:t>
            </a:r>
          </a:p>
        </p:txBody>
      </p:sp>
      <p:sp>
        <p:nvSpPr>
          <p:cNvPr id="4" name="Oval 3"/>
          <p:cNvSpPr/>
          <p:nvPr/>
        </p:nvSpPr>
        <p:spPr>
          <a:xfrm>
            <a:off x="9002310" y="687971"/>
            <a:ext cx="1091884" cy="873607"/>
          </a:xfrm>
          <a:prstGeom prst="ellipse">
            <a:avLst/>
          </a:prstGeom>
          <a:pattFill prst="smGrid">
            <a:fgClr>
              <a:srgbClr val="F7B7C6"/>
            </a:fgClr>
            <a:bgClr>
              <a:schemeClr val="bg1"/>
            </a:bgClr>
          </a:patt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9425434" y="1124774"/>
            <a:ext cx="799818" cy="601590"/>
          </a:xfrm>
          <a:prstGeom prst="ellipse">
            <a:avLst/>
          </a:prstGeom>
          <a:gradFill flip="none" rotWithShape="1">
            <a:gsLst>
              <a:gs pos="0">
                <a:srgbClr val="F49AAF">
                  <a:tint val="66000"/>
                  <a:satMod val="160000"/>
                </a:srgbClr>
              </a:gs>
              <a:gs pos="50000">
                <a:srgbClr val="F49AAF">
                  <a:tint val="44500"/>
                  <a:satMod val="160000"/>
                </a:srgbClr>
              </a:gs>
              <a:gs pos="100000">
                <a:srgbClr val="F49AAF">
                  <a:tint val="23500"/>
                  <a:satMod val="160000"/>
                </a:srgbClr>
              </a:gs>
            </a:gsLst>
            <a:path path="circle">
              <a:fillToRect l="50000" t="50000" r="50000" b="50000"/>
            </a:path>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hlinkClick r:id="rId4" action="ppaction://hlinksldjump"/>
          </p:cNvPr>
          <p:cNvSpPr/>
          <p:nvPr/>
        </p:nvSpPr>
        <p:spPr>
          <a:xfrm>
            <a:off x="308438" y="244617"/>
            <a:ext cx="1169249" cy="1045286"/>
          </a:xfrm>
          <a:prstGeom prst="ellipse">
            <a:avLst/>
          </a:prstGeom>
          <a:pattFill prst="lgConfetti">
            <a:fgClr>
              <a:srgbClr val="F9E3E6"/>
            </a:fgClr>
            <a:bgClr>
              <a:schemeClr val="bg1"/>
            </a:bgClr>
          </a:pattFill>
          <a:ln w="38100">
            <a:solidFill>
              <a:srgbClr val="C8ECF6"/>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600" b="1" dirty="0">
                <a:solidFill>
                  <a:srgbClr val="2B5367"/>
                </a:solidFill>
                <a:latin typeface="Franklin Gothic Heavy" panose="020B0903020102020204" pitchFamily="34" charset="0"/>
                <a:ea typeface="Malgun Gothic" panose="020B0503020000020004" pitchFamily="34" charset="-127"/>
                <a:cs typeface="GENISO" panose="02000400000000000000" pitchFamily="2" charset="0"/>
              </a:rPr>
              <a:t>HOME</a:t>
            </a:r>
          </a:p>
        </p:txBody>
      </p:sp>
    </p:spTree>
    <p:extLst>
      <p:ext uri="{BB962C8B-B14F-4D97-AF65-F5344CB8AC3E}">
        <p14:creationId xmlns:p14="http://schemas.microsoft.com/office/powerpoint/2010/main" val="32408699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p15:prstTrans prst="crush"/>
      </p:transition>
    </mc:Choice>
    <mc:Fallback xmlns="">
      <p:transition spd="slow" advClick="0">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3" name="Rectangle 2"/>
          <p:cNvSpPr/>
          <p:nvPr/>
        </p:nvSpPr>
        <p:spPr>
          <a:xfrm>
            <a:off x="4481786" y="0"/>
            <a:ext cx="3415303" cy="707886"/>
          </a:xfrm>
          <a:prstGeom prst="rect">
            <a:avLst/>
          </a:prstGeom>
        </p:spPr>
        <p:txBody>
          <a:bodyPr wrap="square">
            <a:spAutoFit/>
          </a:bodyPr>
          <a:lstStyle/>
          <a:p>
            <a:pPr algn="ctr"/>
            <a:r>
              <a:rPr lang="en-US" sz="4000" dirty="0">
                <a:latin typeface="Arial Black" panose="020B0A04020102020204" pitchFamily="34" charset="0"/>
              </a:rPr>
              <a:t>References</a:t>
            </a:r>
            <a:r>
              <a:rPr lang="en-US" dirty="0">
                <a:latin typeface="Arial Black" panose="020B0A04020102020204" pitchFamily="34" charset="0"/>
              </a:rPr>
              <a:t> </a:t>
            </a:r>
          </a:p>
        </p:txBody>
      </p:sp>
      <p:sp>
        <p:nvSpPr>
          <p:cNvPr id="2" name="TextBox 1"/>
          <p:cNvSpPr txBox="1"/>
          <p:nvPr/>
        </p:nvSpPr>
        <p:spPr>
          <a:xfrm>
            <a:off x="200562" y="641269"/>
            <a:ext cx="11779002" cy="4801314"/>
          </a:xfrm>
          <a:prstGeom prst="rect">
            <a:avLst/>
          </a:prstGeom>
          <a:noFill/>
        </p:spPr>
        <p:txBody>
          <a:bodyPr wrap="square" rtlCol="0">
            <a:spAutoFit/>
          </a:bodyPr>
          <a:lstStyle/>
          <a:p>
            <a:r>
              <a:rPr lang="en-US" dirty="0"/>
              <a:t>Slide 3: Composition Notebook : http://blog.vernaculartypography.com/2010/11/30/composition-books/</a:t>
            </a:r>
          </a:p>
          <a:p>
            <a:r>
              <a:rPr lang="en-US" dirty="0"/>
              <a:t>Slide 4: Top Left Corner Clockwise</a:t>
            </a:r>
          </a:p>
          <a:p>
            <a:r>
              <a:rPr lang="en-US" dirty="0"/>
              <a:t>(1) http://studypetals.tumblr.com/tagged/*p</a:t>
            </a:r>
          </a:p>
          <a:p>
            <a:r>
              <a:rPr lang="en-US" dirty="0"/>
              <a:t>(2) http://successaesthetics.tumblr.com/post/148541163006/bookbaristas-i-guess-thats-why-true-love-is</a:t>
            </a:r>
          </a:p>
          <a:p>
            <a:r>
              <a:rPr lang="en-US" dirty="0"/>
              <a:t>(3) https://studyfulltime.tumblr.com/post/144259200139/12-5-its-a-beautiful-day-i-hope-youre-all-well</a:t>
            </a:r>
          </a:p>
          <a:p>
            <a:r>
              <a:rPr lang="en-US" dirty="0"/>
              <a:t>(4) https://www.behance.net/gallery/29856031/V-A-P-O-R-W-A-V-E-9-6</a:t>
            </a:r>
          </a:p>
          <a:p>
            <a:r>
              <a:rPr lang="en-US" dirty="0"/>
              <a:t>(5) http://lolpollu.tumblr.com/post/126299162374/pvnkbaby-the-world-paints-pictures-everyday</a:t>
            </a:r>
          </a:p>
          <a:p>
            <a:r>
              <a:rPr lang="en-US" dirty="0"/>
              <a:t>Slide 12: Composition Notebook : http://blog.vernaculartypography.com/2010/11/30/composition-books/</a:t>
            </a:r>
          </a:p>
          <a:p>
            <a:r>
              <a:rPr lang="en-US" dirty="0"/>
              <a:t>Slide 17: Composition Notebook : http://blog.vernaculartypography.com/2010/11/30/composition-books/</a:t>
            </a:r>
          </a:p>
          <a:p>
            <a:r>
              <a:rPr lang="en-US" dirty="0"/>
              <a:t>Slide 19: Composition Notebook : http://blog.vernaculartypography.com/2010/11/30/composition-books/</a:t>
            </a:r>
          </a:p>
          <a:p>
            <a:r>
              <a:rPr lang="en-US" dirty="0"/>
              <a:t>Slide 25:http://www.rydercarroll.com/</a:t>
            </a:r>
          </a:p>
          <a:p>
            <a:r>
              <a:rPr lang="en-US" dirty="0"/>
              <a:t>Slide 27: http://bulletjournal.com/top-5-bujo-ideas-in-2016/</a:t>
            </a:r>
          </a:p>
          <a:p>
            <a:r>
              <a:rPr lang="en-US" dirty="0"/>
              <a:t>Slide 28:http://bulletjournal.com/top-5-bujo-ideas-in-2016/</a:t>
            </a:r>
          </a:p>
          <a:p>
            <a:r>
              <a:rPr lang="en-US" dirty="0"/>
              <a:t>Slide 29:https://www.instagram.com/explore/tags/bulletjournal/?hl=en</a:t>
            </a:r>
          </a:p>
          <a:p>
            <a:endParaRPr lang="en-US" dirty="0"/>
          </a:p>
          <a:p>
            <a:endParaRPr lang="en-US" dirty="0"/>
          </a:p>
          <a:p>
            <a:endParaRPr lang="en-US" dirty="0"/>
          </a:p>
        </p:txBody>
      </p:sp>
    </p:spTree>
    <p:extLst>
      <p:ext uri="{BB962C8B-B14F-4D97-AF65-F5344CB8AC3E}">
        <p14:creationId xmlns:p14="http://schemas.microsoft.com/office/powerpoint/2010/main" val="413971112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pattFill prst="pct5">
          <a:fgClr>
            <a:srgbClr val="F9E3E6"/>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86054" y="1087996"/>
            <a:ext cx="2946613" cy="2271008"/>
          </a:xfrm>
          <a:prstGeom prst="rect">
            <a:avLst/>
          </a:prstGeom>
          <a:ln>
            <a:solidFill>
              <a:schemeClr val="bg1"/>
            </a:solidFill>
          </a:ln>
        </p:spPr>
      </p:pic>
      <p:pic>
        <p:nvPicPr>
          <p:cNvPr id="7" name="Picture 6"/>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577896" y="1087996"/>
            <a:ext cx="2899765" cy="2271008"/>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6055" y="3472152"/>
            <a:ext cx="2943495" cy="2302338"/>
          </a:xfrm>
          <a:prstGeom prst="rect">
            <a:avLst/>
          </a:prstGeom>
        </p:spPr>
      </p:pic>
      <p:sp>
        <p:nvSpPr>
          <p:cNvPr id="11" name="Flowchart: Process 10"/>
          <p:cNvSpPr/>
          <p:nvPr/>
        </p:nvSpPr>
        <p:spPr>
          <a:xfrm>
            <a:off x="9748157" y="-1"/>
            <a:ext cx="1943100" cy="6858001"/>
          </a:xfrm>
          <a:prstGeom prst="flowChartProcess">
            <a:avLst/>
          </a:prstGeom>
          <a:solidFill>
            <a:schemeClr val="bg1">
              <a:lumMod val="85000"/>
              <a:alpha val="46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n w="0"/>
              <a:solidFill>
                <a:schemeClr val="tx1"/>
              </a:solidFill>
              <a:effectLst>
                <a:outerShdw blurRad="38100" dist="19050" dir="2700000" algn="tl" rotWithShape="0">
                  <a:schemeClr val="dk1">
                    <a:alpha val="40000"/>
                  </a:schemeClr>
                </a:outerShdw>
              </a:effectLst>
            </a:endParaRPr>
          </a:p>
        </p:txBody>
      </p:sp>
      <p:sp>
        <p:nvSpPr>
          <p:cNvPr id="12" name="Rectangle 11"/>
          <p:cNvSpPr/>
          <p:nvPr/>
        </p:nvSpPr>
        <p:spPr>
          <a:xfrm>
            <a:off x="10193625" y="920620"/>
            <a:ext cx="1052163" cy="4524315"/>
          </a:xfrm>
          <a:prstGeom prst="rect">
            <a:avLst/>
          </a:prstGeom>
          <a:noFill/>
        </p:spPr>
        <p:txBody>
          <a:bodyPr wrap="square" lIns="91440" tIns="45720" rIns="91440" bIns="45720">
            <a:spAutoFit/>
            <a:scene3d>
              <a:camera prst="orthographicFront"/>
              <a:lightRig rig="threePt" dir="t"/>
            </a:scene3d>
            <a:sp3d extrusionH="57150">
              <a:bevelT w="82550" h="38100" prst="coolSlant"/>
            </a:sp3d>
          </a:bodyPr>
          <a:lstStyle/>
          <a:p>
            <a:pPr algn="ctr"/>
            <a:r>
              <a:rPr lang="en-US" sz="7200" dirty="0">
                <a:ln w="0"/>
                <a:effectLst>
                  <a:outerShdw blurRad="38100" dist="19050" dir="2700000" algn="tl" rotWithShape="0">
                    <a:schemeClr val="dk1">
                      <a:alpha val="40000"/>
                    </a:schemeClr>
                  </a:outerShdw>
                </a:effectLst>
                <a:latin typeface="Swis721 BdOul BT" panose="04020705020B03040203" pitchFamily="82" charset="0"/>
                <a:ea typeface="Segoe UI Black" panose="020B0A02040204020203" pitchFamily="34" charset="0"/>
                <a:cs typeface="Segoe UI Semibold" panose="020B0702040204020203" pitchFamily="34" charset="0"/>
              </a:rPr>
              <a:t>MOOD</a:t>
            </a:r>
          </a:p>
        </p:txBody>
      </p:sp>
      <p:pic>
        <p:nvPicPr>
          <p:cNvPr id="17" name="Picture 16"/>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577897" y="3489592"/>
            <a:ext cx="2899765" cy="2267459"/>
          </a:xfrm>
          <a:prstGeom prst="rect">
            <a:avLst/>
          </a:prstGeom>
        </p:spPr>
      </p:pic>
      <p:pic>
        <p:nvPicPr>
          <p:cNvPr id="19" name="Picture 18"/>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3397173" y="1087997"/>
            <a:ext cx="3045475" cy="2271008"/>
          </a:xfrm>
          <a:prstGeom prst="rect">
            <a:avLst/>
          </a:prstGeom>
        </p:spPr>
      </p:pic>
      <p:sp>
        <p:nvSpPr>
          <p:cNvPr id="16" name="Wave 3">
            <a:hlinkClick r:id="" action="ppaction://hlinkshowjump?jump=nextslide"/>
          </p:cNvPr>
          <p:cNvSpPr/>
          <p:nvPr/>
        </p:nvSpPr>
        <p:spPr>
          <a:xfrm>
            <a:off x="10874155" y="6049813"/>
            <a:ext cx="985366" cy="595972"/>
          </a:xfrm>
          <a:custGeom>
            <a:avLst/>
            <a:gdLst>
              <a:gd name="connsiteX0" fmla="*/ 0 w 1219200"/>
              <a:gd name="connsiteY0" fmla="*/ 82550 h 660400"/>
              <a:gd name="connsiteX1" fmla="*/ 1219200 w 1219200"/>
              <a:gd name="connsiteY1" fmla="*/ 82550 h 660400"/>
              <a:gd name="connsiteX2" fmla="*/ 1219200 w 1219200"/>
              <a:gd name="connsiteY2" fmla="*/ 577850 h 660400"/>
              <a:gd name="connsiteX3" fmla="*/ 0 w 1219200"/>
              <a:gd name="connsiteY3" fmla="*/ 577850 h 660400"/>
              <a:gd name="connsiteX4" fmla="*/ 0 w 1219200"/>
              <a:gd name="connsiteY4" fmla="*/ 82550 h 660400"/>
              <a:gd name="connsiteX0" fmla="*/ 0 w 1237673"/>
              <a:gd name="connsiteY0" fmla="*/ 70933 h 645666"/>
              <a:gd name="connsiteX1" fmla="*/ 1237673 w 1237673"/>
              <a:gd name="connsiteY1" fmla="*/ 154061 h 645666"/>
              <a:gd name="connsiteX2" fmla="*/ 1219200 w 1237673"/>
              <a:gd name="connsiteY2" fmla="*/ 566233 h 645666"/>
              <a:gd name="connsiteX3" fmla="*/ 0 w 1237673"/>
              <a:gd name="connsiteY3" fmla="*/ 566233 h 645666"/>
              <a:gd name="connsiteX4" fmla="*/ 0 w 1237673"/>
              <a:gd name="connsiteY4" fmla="*/ 70933 h 645666"/>
              <a:gd name="connsiteX0" fmla="*/ 0 w 1237673"/>
              <a:gd name="connsiteY0" fmla="*/ 70933 h 635525"/>
              <a:gd name="connsiteX1" fmla="*/ 1237673 w 1237673"/>
              <a:gd name="connsiteY1" fmla="*/ 154061 h 635525"/>
              <a:gd name="connsiteX2" fmla="*/ 1219200 w 1237673"/>
              <a:gd name="connsiteY2" fmla="*/ 566233 h 635525"/>
              <a:gd name="connsiteX3" fmla="*/ 0 w 1237673"/>
              <a:gd name="connsiteY3" fmla="*/ 464633 h 635525"/>
              <a:gd name="connsiteX4" fmla="*/ 0 w 1237673"/>
              <a:gd name="connsiteY4" fmla="*/ 70933 h 63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673" h="635525">
                <a:moveTo>
                  <a:pt x="0" y="70933"/>
                </a:moveTo>
                <a:cubicBezTo>
                  <a:pt x="406400" y="-204234"/>
                  <a:pt x="831273" y="429228"/>
                  <a:pt x="1237673" y="154061"/>
                </a:cubicBezTo>
                <a:cubicBezTo>
                  <a:pt x="1237673" y="319161"/>
                  <a:pt x="1219200" y="401133"/>
                  <a:pt x="1219200" y="566233"/>
                </a:cubicBezTo>
                <a:cubicBezTo>
                  <a:pt x="812800" y="841400"/>
                  <a:pt x="406400" y="189466"/>
                  <a:pt x="0" y="464633"/>
                </a:cubicBezTo>
                <a:lnTo>
                  <a:pt x="0" y="70933"/>
                </a:lnTo>
                <a:close/>
              </a:path>
            </a:pathLst>
          </a:custGeom>
          <a:solidFill>
            <a:srgbClr val="99EEF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2B5367"/>
                </a:solidFill>
                <a:latin typeface="Segoe UI Semilight" panose="020B0402040204020203" pitchFamily="34" charset="0"/>
                <a:cs typeface="Segoe UI Semilight" panose="020B0402040204020203" pitchFamily="34" charset="0"/>
              </a:rPr>
              <a:t>NEXT</a:t>
            </a:r>
          </a:p>
        </p:txBody>
      </p:sp>
      <p:sp>
        <p:nvSpPr>
          <p:cNvPr id="18" name="Wave 3">
            <a:hlinkClick r:id="" action="ppaction://hlinkshowjump?jump=previousslide"/>
          </p:cNvPr>
          <p:cNvSpPr/>
          <p:nvPr/>
        </p:nvSpPr>
        <p:spPr>
          <a:xfrm>
            <a:off x="188456" y="6089365"/>
            <a:ext cx="1057564" cy="556420"/>
          </a:xfrm>
          <a:custGeom>
            <a:avLst/>
            <a:gdLst>
              <a:gd name="connsiteX0" fmla="*/ 0 w 1219200"/>
              <a:gd name="connsiteY0" fmla="*/ 82550 h 660400"/>
              <a:gd name="connsiteX1" fmla="*/ 1219200 w 1219200"/>
              <a:gd name="connsiteY1" fmla="*/ 82550 h 660400"/>
              <a:gd name="connsiteX2" fmla="*/ 1219200 w 1219200"/>
              <a:gd name="connsiteY2" fmla="*/ 577850 h 660400"/>
              <a:gd name="connsiteX3" fmla="*/ 0 w 1219200"/>
              <a:gd name="connsiteY3" fmla="*/ 577850 h 660400"/>
              <a:gd name="connsiteX4" fmla="*/ 0 w 1219200"/>
              <a:gd name="connsiteY4" fmla="*/ 82550 h 660400"/>
              <a:gd name="connsiteX0" fmla="*/ 0 w 1237673"/>
              <a:gd name="connsiteY0" fmla="*/ 70933 h 645666"/>
              <a:gd name="connsiteX1" fmla="*/ 1237673 w 1237673"/>
              <a:gd name="connsiteY1" fmla="*/ 154061 h 645666"/>
              <a:gd name="connsiteX2" fmla="*/ 1219200 w 1237673"/>
              <a:gd name="connsiteY2" fmla="*/ 566233 h 645666"/>
              <a:gd name="connsiteX3" fmla="*/ 0 w 1237673"/>
              <a:gd name="connsiteY3" fmla="*/ 566233 h 645666"/>
              <a:gd name="connsiteX4" fmla="*/ 0 w 1237673"/>
              <a:gd name="connsiteY4" fmla="*/ 70933 h 645666"/>
              <a:gd name="connsiteX0" fmla="*/ 0 w 1237673"/>
              <a:gd name="connsiteY0" fmla="*/ 70933 h 635525"/>
              <a:gd name="connsiteX1" fmla="*/ 1237673 w 1237673"/>
              <a:gd name="connsiteY1" fmla="*/ 154061 h 635525"/>
              <a:gd name="connsiteX2" fmla="*/ 1219200 w 1237673"/>
              <a:gd name="connsiteY2" fmla="*/ 566233 h 635525"/>
              <a:gd name="connsiteX3" fmla="*/ 0 w 1237673"/>
              <a:gd name="connsiteY3" fmla="*/ 464633 h 635525"/>
              <a:gd name="connsiteX4" fmla="*/ 0 w 1237673"/>
              <a:gd name="connsiteY4" fmla="*/ 70933 h 63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673" h="635525">
                <a:moveTo>
                  <a:pt x="0" y="70933"/>
                </a:moveTo>
                <a:cubicBezTo>
                  <a:pt x="406400" y="-204234"/>
                  <a:pt x="831273" y="429228"/>
                  <a:pt x="1237673" y="154061"/>
                </a:cubicBezTo>
                <a:cubicBezTo>
                  <a:pt x="1237673" y="319161"/>
                  <a:pt x="1219200" y="401133"/>
                  <a:pt x="1219200" y="566233"/>
                </a:cubicBezTo>
                <a:cubicBezTo>
                  <a:pt x="812800" y="841400"/>
                  <a:pt x="406400" y="189466"/>
                  <a:pt x="0" y="464633"/>
                </a:cubicBezTo>
                <a:lnTo>
                  <a:pt x="0" y="70933"/>
                </a:lnTo>
                <a:close/>
              </a:path>
            </a:pathLst>
          </a:custGeom>
          <a:solidFill>
            <a:srgbClr val="99EEF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2B5367"/>
                </a:solidFill>
                <a:latin typeface="Segoe UI Light" panose="020B0502040204020203" pitchFamily="34" charset="0"/>
                <a:cs typeface="Segoe UI Light" panose="020B0502040204020203" pitchFamily="34" charset="0"/>
              </a:rPr>
              <a:t>PREV</a:t>
            </a:r>
          </a:p>
        </p:txBody>
      </p:sp>
      <p:sp>
        <p:nvSpPr>
          <p:cNvPr id="14" name="Oval 13">
            <a:hlinkClick r:id="rId7" action="ppaction://hlinksldjump"/>
          </p:cNvPr>
          <p:cNvSpPr/>
          <p:nvPr/>
        </p:nvSpPr>
        <p:spPr>
          <a:xfrm>
            <a:off x="10971719" y="121675"/>
            <a:ext cx="998276" cy="798945"/>
          </a:xfrm>
          <a:prstGeom prst="ellipse">
            <a:avLst/>
          </a:prstGeom>
          <a:pattFill prst="ltHorz">
            <a:fgClr>
              <a:srgbClr val="99EEFA"/>
            </a:fgClr>
            <a:bgClr>
              <a:schemeClr val="bg1"/>
            </a:bgClr>
          </a:pattFill>
          <a:ln w="38100">
            <a:noFill/>
          </a:ln>
          <a:effectLst>
            <a:outerShdw blurRad="50800" dist="38100" dir="5400000" algn="t"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400" b="1" dirty="0">
                <a:solidFill>
                  <a:srgbClr val="F3AEA7"/>
                </a:solidFill>
                <a:latin typeface="Latha" panose="020B0604020202020204" pitchFamily="34" charset="0"/>
                <a:ea typeface="Tahoma" panose="020B0604030504040204" pitchFamily="34" charset="0"/>
                <a:cs typeface="Latha" panose="020B0604020202020204" pitchFamily="34" charset="0"/>
              </a:rPr>
              <a:t>TITLE</a:t>
            </a:r>
          </a:p>
        </p:txBody>
      </p:sp>
      <p:pic>
        <p:nvPicPr>
          <p:cNvPr id="6" name="Picture 5"/>
          <p:cNvPicPr>
            <a:picLocks noChangeAspect="1"/>
          </p:cNvPicPr>
          <p:nvPr/>
        </p:nvPicPr>
        <p:blipFill rotWithShape="1">
          <a:blip r:embed="rId8" cstate="screen">
            <a:extLst>
              <a:ext uri="{28A0092B-C50C-407E-A947-70E740481C1C}">
                <a14:useLocalDpi xmlns:a14="http://schemas.microsoft.com/office/drawing/2010/main"/>
              </a:ext>
            </a:extLst>
          </a:blip>
          <a:srcRect l="-1122"/>
          <a:stretch/>
        </p:blipFill>
        <p:spPr>
          <a:xfrm>
            <a:off x="3397173" y="3489593"/>
            <a:ext cx="3045475" cy="2284898"/>
          </a:xfrm>
          <a:prstGeom prst="rect">
            <a:avLst/>
          </a:prstGeom>
        </p:spPr>
      </p:pic>
    </p:spTree>
    <p:extLst>
      <p:ext uri="{BB962C8B-B14F-4D97-AF65-F5344CB8AC3E}">
        <p14:creationId xmlns:p14="http://schemas.microsoft.com/office/powerpoint/2010/main" val="28263469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p15:prstTrans prst="crush"/>
      </p:transition>
    </mc:Choice>
    <mc:Fallback xmlns="">
      <p:transition spd="slow" advClick="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pattFill prst="pct5">
          <a:fgClr>
            <a:srgbClr val="F2C5A3"/>
          </a:fgClr>
          <a:bgClr>
            <a:schemeClr val="bg1"/>
          </a:bgClr>
        </a:pattFill>
        <a:effectLst/>
      </p:bgPr>
    </p:bg>
    <p:spTree>
      <p:nvGrpSpPr>
        <p:cNvPr id="1" name=""/>
        <p:cNvGrpSpPr/>
        <p:nvPr/>
      </p:nvGrpSpPr>
      <p:grpSpPr>
        <a:xfrm>
          <a:off x="0" y="0"/>
          <a:ext cx="0" cy="0"/>
          <a:chOff x="0" y="0"/>
          <a:chExt cx="0" cy="0"/>
        </a:xfrm>
      </p:grpSpPr>
      <p:sp>
        <p:nvSpPr>
          <p:cNvPr id="2" name="Right Triangle 1"/>
          <p:cNvSpPr/>
          <p:nvPr/>
        </p:nvSpPr>
        <p:spPr>
          <a:xfrm rot="5400000">
            <a:off x="236763" y="465366"/>
            <a:ext cx="4139292" cy="3894363"/>
          </a:xfrm>
          <a:prstGeom prst="rtTriangle">
            <a:avLst/>
          </a:prstGeom>
          <a:pattFill prst="wdDnDiag">
            <a:fgClr>
              <a:srgbClr val="2B5367"/>
            </a:fgClr>
            <a:bgClr>
              <a:schemeClr val="bg1"/>
            </a:bgClr>
          </a:patt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4" name="Rectangle 3"/>
          <p:cNvSpPr/>
          <p:nvPr/>
        </p:nvSpPr>
        <p:spPr>
          <a:xfrm>
            <a:off x="1438643" y="994951"/>
            <a:ext cx="1949573" cy="923330"/>
          </a:xfrm>
          <a:prstGeom prst="rect">
            <a:avLst/>
          </a:prstGeom>
          <a:solidFill>
            <a:srgbClr val="F3ADB9"/>
          </a:solidFill>
        </p:spPr>
        <p:txBody>
          <a:bodyPr wrap="none" lIns="91440" tIns="45720" rIns="91440" bIns="45720">
            <a:spAutoFit/>
          </a:bodyPr>
          <a:lstStyle/>
          <a:p>
            <a:pPr algn="ctr"/>
            <a:r>
              <a:rPr lang="en-US" sz="5400" b="1" dirty="0">
                <a:ln w="22225">
                  <a:solidFill>
                    <a:srgbClr val="F3ADB9"/>
                  </a:solidFill>
                  <a:prstDash val="solid"/>
                </a:ln>
                <a:solidFill>
                  <a:schemeClr val="bg1"/>
                </a:solidFill>
                <a:latin typeface="Malgun Gothic" panose="020B0503020000020004" pitchFamily="34" charset="-127"/>
                <a:ea typeface="Malgun Gothic" panose="020B0503020000020004" pitchFamily="34" charset="-127"/>
                <a:cs typeface="Latha" panose="020B0604020202020204" pitchFamily="34" charset="0"/>
              </a:rPr>
              <a:t>Color</a:t>
            </a:r>
            <a:endParaRPr lang="en-US" sz="5400" b="0" cap="none" spc="0" dirty="0">
              <a:ln w="22225">
                <a:solidFill>
                  <a:srgbClr val="F3ADB9"/>
                </a:solidFill>
                <a:prstDash val="solid"/>
              </a:ln>
              <a:solidFill>
                <a:schemeClr val="bg1"/>
              </a:solidFill>
              <a:effectLst>
                <a:outerShdw blurRad="38100" dist="19050" dir="2700000" algn="tl" rotWithShape="0">
                  <a:schemeClr val="dk1">
                    <a:alpha val="40000"/>
                  </a:schemeClr>
                </a:outerShdw>
              </a:effectLst>
              <a:latin typeface="Malgun Gothic" panose="020B0503020000020004" pitchFamily="34" charset="-127"/>
              <a:ea typeface="Malgun Gothic" panose="020B0503020000020004" pitchFamily="34" charset="-127"/>
              <a:cs typeface="Latha" panose="020B0604020202020204" pitchFamily="34" charset="0"/>
            </a:endParaRPr>
          </a:p>
        </p:txBody>
      </p:sp>
      <p:sp>
        <p:nvSpPr>
          <p:cNvPr id="5" name="Rectangle 4"/>
          <p:cNvSpPr/>
          <p:nvPr/>
        </p:nvSpPr>
        <p:spPr>
          <a:xfrm>
            <a:off x="884806" y="1752807"/>
            <a:ext cx="3057248" cy="923330"/>
          </a:xfrm>
          <a:prstGeom prst="rect">
            <a:avLst/>
          </a:prstGeom>
          <a:solidFill>
            <a:srgbClr val="F3ADB9"/>
          </a:solidFill>
        </p:spPr>
        <p:txBody>
          <a:bodyPr wrap="none" lIns="91440" tIns="45720" rIns="91440" bIns="45720" anchor="t">
            <a:spAutoFit/>
          </a:bodyPr>
          <a:lstStyle/>
          <a:p>
            <a:pPr algn="ctr"/>
            <a:r>
              <a:rPr lang="en-US" sz="5400" b="1" cap="none" spc="0" dirty="0">
                <a:ln w="22225">
                  <a:solidFill>
                    <a:srgbClr val="F3ADB9"/>
                  </a:solidFill>
                  <a:prstDash val="solid"/>
                </a:ln>
                <a:solidFill>
                  <a:schemeClr val="bg1"/>
                </a:solidFill>
                <a:effectLst/>
                <a:latin typeface="Malgun Gothic" panose="020B0503020000020004" pitchFamily="34" charset="-127"/>
                <a:ea typeface="Malgun Gothic" panose="020B0503020000020004" pitchFamily="34" charset="-127"/>
                <a:cs typeface="Latha" panose="020B0604020202020204" pitchFamily="34" charset="0"/>
              </a:rPr>
              <a:t>Schemes</a:t>
            </a:r>
          </a:p>
        </p:txBody>
      </p:sp>
      <p:sp>
        <p:nvSpPr>
          <p:cNvPr id="8" name="Rectangle 7"/>
          <p:cNvSpPr/>
          <p:nvPr/>
        </p:nvSpPr>
        <p:spPr>
          <a:xfrm>
            <a:off x="4988902" y="3720781"/>
            <a:ext cx="3733894" cy="2044943"/>
          </a:xfrm>
          <a:prstGeom prst="rect">
            <a:avLst/>
          </a:prstGeom>
          <a:solidFill>
            <a:srgbClr val="F3AD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4988902" y="1627649"/>
            <a:ext cx="1745969" cy="837556"/>
          </a:xfrm>
          <a:prstGeom prst="rect">
            <a:avLst/>
          </a:prstGeom>
          <a:solidFill>
            <a:srgbClr val="F9E3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6947712" y="616076"/>
            <a:ext cx="1745969" cy="843870"/>
          </a:xfrm>
          <a:prstGeom prst="rect">
            <a:avLst/>
          </a:prstGeom>
          <a:solidFill>
            <a:srgbClr val="2B536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6948800" y="1621335"/>
            <a:ext cx="1761487" cy="84387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8876730" y="3720781"/>
            <a:ext cx="2756102" cy="869692"/>
          </a:xfrm>
          <a:prstGeom prst="rect">
            <a:avLst/>
          </a:prstGeom>
          <a:solidFill>
            <a:srgbClr val="474B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8876729" y="616076"/>
            <a:ext cx="2756102" cy="2940187"/>
          </a:xfrm>
          <a:prstGeom prst="rect">
            <a:avLst/>
          </a:prstGeom>
          <a:solidFill>
            <a:srgbClr val="99EE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6948800" y="2712393"/>
            <a:ext cx="1761487" cy="843870"/>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4988902" y="2712393"/>
            <a:ext cx="1745969" cy="840913"/>
          </a:xfrm>
          <a:prstGeom prst="rect">
            <a:avLst/>
          </a:prstGeom>
          <a:solidFill>
            <a:srgbClr val="C8EC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8894741" y="4928168"/>
            <a:ext cx="2738090" cy="837556"/>
          </a:xfrm>
          <a:prstGeom prst="rect">
            <a:avLst/>
          </a:prstGeom>
          <a:solidFill>
            <a:srgbClr val="F092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4988902" y="622390"/>
            <a:ext cx="1745969" cy="837556"/>
          </a:xfrm>
          <a:prstGeom prst="rect">
            <a:avLst/>
          </a:prstGeom>
          <a:solidFill>
            <a:srgbClr val="A58C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Wave 3">
            <a:hlinkClick r:id="" action="ppaction://hlinkshowjump?jump=nextslide"/>
          </p:cNvPr>
          <p:cNvSpPr/>
          <p:nvPr/>
        </p:nvSpPr>
        <p:spPr>
          <a:xfrm>
            <a:off x="10762627" y="6063868"/>
            <a:ext cx="985366" cy="595972"/>
          </a:xfrm>
          <a:custGeom>
            <a:avLst/>
            <a:gdLst>
              <a:gd name="connsiteX0" fmla="*/ 0 w 1219200"/>
              <a:gd name="connsiteY0" fmla="*/ 82550 h 660400"/>
              <a:gd name="connsiteX1" fmla="*/ 1219200 w 1219200"/>
              <a:gd name="connsiteY1" fmla="*/ 82550 h 660400"/>
              <a:gd name="connsiteX2" fmla="*/ 1219200 w 1219200"/>
              <a:gd name="connsiteY2" fmla="*/ 577850 h 660400"/>
              <a:gd name="connsiteX3" fmla="*/ 0 w 1219200"/>
              <a:gd name="connsiteY3" fmla="*/ 577850 h 660400"/>
              <a:gd name="connsiteX4" fmla="*/ 0 w 1219200"/>
              <a:gd name="connsiteY4" fmla="*/ 82550 h 660400"/>
              <a:gd name="connsiteX0" fmla="*/ 0 w 1237673"/>
              <a:gd name="connsiteY0" fmla="*/ 70933 h 645666"/>
              <a:gd name="connsiteX1" fmla="*/ 1237673 w 1237673"/>
              <a:gd name="connsiteY1" fmla="*/ 154061 h 645666"/>
              <a:gd name="connsiteX2" fmla="*/ 1219200 w 1237673"/>
              <a:gd name="connsiteY2" fmla="*/ 566233 h 645666"/>
              <a:gd name="connsiteX3" fmla="*/ 0 w 1237673"/>
              <a:gd name="connsiteY3" fmla="*/ 566233 h 645666"/>
              <a:gd name="connsiteX4" fmla="*/ 0 w 1237673"/>
              <a:gd name="connsiteY4" fmla="*/ 70933 h 645666"/>
              <a:gd name="connsiteX0" fmla="*/ 0 w 1237673"/>
              <a:gd name="connsiteY0" fmla="*/ 70933 h 635525"/>
              <a:gd name="connsiteX1" fmla="*/ 1237673 w 1237673"/>
              <a:gd name="connsiteY1" fmla="*/ 154061 h 635525"/>
              <a:gd name="connsiteX2" fmla="*/ 1219200 w 1237673"/>
              <a:gd name="connsiteY2" fmla="*/ 566233 h 635525"/>
              <a:gd name="connsiteX3" fmla="*/ 0 w 1237673"/>
              <a:gd name="connsiteY3" fmla="*/ 464633 h 635525"/>
              <a:gd name="connsiteX4" fmla="*/ 0 w 1237673"/>
              <a:gd name="connsiteY4" fmla="*/ 70933 h 63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673" h="635525">
                <a:moveTo>
                  <a:pt x="0" y="70933"/>
                </a:moveTo>
                <a:cubicBezTo>
                  <a:pt x="406400" y="-204234"/>
                  <a:pt x="831273" y="429228"/>
                  <a:pt x="1237673" y="154061"/>
                </a:cubicBezTo>
                <a:cubicBezTo>
                  <a:pt x="1237673" y="319161"/>
                  <a:pt x="1219200" y="401133"/>
                  <a:pt x="1219200" y="566233"/>
                </a:cubicBezTo>
                <a:cubicBezTo>
                  <a:pt x="812800" y="841400"/>
                  <a:pt x="406400" y="189466"/>
                  <a:pt x="0" y="464633"/>
                </a:cubicBezTo>
                <a:lnTo>
                  <a:pt x="0" y="70933"/>
                </a:lnTo>
                <a:close/>
              </a:path>
            </a:pathLst>
          </a:custGeom>
          <a:solidFill>
            <a:srgbClr val="99EEF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2B5367"/>
                </a:solidFill>
                <a:latin typeface="Segoe UI Semilight" panose="020B0402040204020203" pitchFamily="34" charset="0"/>
                <a:cs typeface="Segoe UI Semilight" panose="020B0402040204020203" pitchFamily="34" charset="0"/>
              </a:rPr>
              <a:t>NEXT</a:t>
            </a:r>
          </a:p>
        </p:txBody>
      </p:sp>
      <p:sp>
        <p:nvSpPr>
          <p:cNvPr id="26" name="Wave 3">
            <a:hlinkClick r:id="" action="ppaction://hlinkshowjump?jump=previousslide"/>
          </p:cNvPr>
          <p:cNvSpPr/>
          <p:nvPr/>
        </p:nvSpPr>
        <p:spPr>
          <a:xfrm>
            <a:off x="252419" y="6103419"/>
            <a:ext cx="1057564" cy="556420"/>
          </a:xfrm>
          <a:custGeom>
            <a:avLst/>
            <a:gdLst>
              <a:gd name="connsiteX0" fmla="*/ 0 w 1219200"/>
              <a:gd name="connsiteY0" fmla="*/ 82550 h 660400"/>
              <a:gd name="connsiteX1" fmla="*/ 1219200 w 1219200"/>
              <a:gd name="connsiteY1" fmla="*/ 82550 h 660400"/>
              <a:gd name="connsiteX2" fmla="*/ 1219200 w 1219200"/>
              <a:gd name="connsiteY2" fmla="*/ 577850 h 660400"/>
              <a:gd name="connsiteX3" fmla="*/ 0 w 1219200"/>
              <a:gd name="connsiteY3" fmla="*/ 577850 h 660400"/>
              <a:gd name="connsiteX4" fmla="*/ 0 w 1219200"/>
              <a:gd name="connsiteY4" fmla="*/ 82550 h 660400"/>
              <a:gd name="connsiteX0" fmla="*/ 0 w 1237673"/>
              <a:gd name="connsiteY0" fmla="*/ 70933 h 645666"/>
              <a:gd name="connsiteX1" fmla="*/ 1237673 w 1237673"/>
              <a:gd name="connsiteY1" fmla="*/ 154061 h 645666"/>
              <a:gd name="connsiteX2" fmla="*/ 1219200 w 1237673"/>
              <a:gd name="connsiteY2" fmla="*/ 566233 h 645666"/>
              <a:gd name="connsiteX3" fmla="*/ 0 w 1237673"/>
              <a:gd name="connsiteY3" fmla="*/ 566233 h 645666"/>
              <a:gd name="connsiteX4" fmla="*/ 0 w 1237673"/>
              <a:gd name="connsiteY4" fmla="*/ 70933 h 645666"/>
              <a:gd name="connsiteX0" fmla="*/ 0 w 1237673"/>
              <a:gd name="connsiteY0" fmla="*/ 70933 h 635525"/>
              <a:gd name="connsiteX1" fmla="*/ 1237673 w 1237673"/>
              <a:gd name="connsiteY1" fmla="*/ 154061 h 635525"/>
              <a:gd name="connsiteX2" fmla="*/ 1219200 w 1237673"/>
              <a:gd name="connsiteY2" fmla="*/ 566233 h 635525"/>
              <a:gd name="connsiteX3" fmla="*/ 0 w 1237673"/>
              <a:gd name="connsiteY3" fmla="*/ 464633 h 635525"/>
              <a:gd name="connsiteX4" fmla="*/ 0 w 1237673"/>
              <a:gd name="connsiteY4" fmla="*/ 70933 h 63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673" h="635525">
                <a:moveTo>
                  <a:pt x="0" y="70933"/>
                </a:moveTo>
                <a:cubicBezTo>
                  <a:pt x="406400" y="-204234"/>
                  <a:pt x="831273" y="429228"/>
                  <a:pt x="1237673" y="154061"/>
                </a:cubicBezTo>
                <a:cubicBezTo>
                  <a:pt x="1237673" y="319161"/>
                  <a:pt x="1219200" y="401133"/>
                  <a:pt x="1219200" y="566233"/>
                </a:cubicBezTo>
                <a:cubicBezTo>
                  <a:pt x="812800" y="841400"/>
                  <a:pt x="406400" y="189466"/>
                  <a:pt x="0" y="464633"/>
                </a:cubicBezTo>
                <a:lnTo>
                  <a:pt x="0" y="70933"/>
                </a:lnTo>
                <a:close/>
              </a:path>
            </a:pathLst>
          </a:custGeom>
          <a:solidFill>
            <a:srgbClr val="99EEF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2B5367"/>
                </a:solidFill>
                <a:latin typeface="Segoe UI Light" panose="020B0502040204020203" pitchFamily="34" charset="0"/>
                <a:cs typeface="Segoe UI Light" panose="020B0502040204020203" pitchFamily="34" charset="0"/>
              </a:rPr>
              <a:t>PREV</a:t>
            </a:r>
          </a:p>
        </p:txBody>
      </p:sp>
      <p:sp>
        <p:nvSpPr>
          <p:cNvPr id="19" name="Oval 18">
            <a:hlinkClick r:id="rId2" action="ppaction://hlinksldjump"/>
          </p:cNvPr>
          <p:cNvSpPr/>
          <p:nvPr/>
        </p:nvSpPr>
        <p:spPr>
          <a:xfrm>
            <a:off x="10888664" y="292843"/>
            <a:ext cx="998276" cy="798945"/>
          </a:xfrm>
          <a:prstGeom prst="ellipse">
            <a:avLst/>
          </a:prstGeom>
          <a:pattFill prst="ltHorz">
            <a:fgClr>
              <a:srgbClr val="99EEFA"/>
            </a:fgClr>
            <a:bgClr>
              <a:schemeClr val="bg1"/>
            </a:bgClr>
          </a:pattFill>
          <a:ln w="38100">
            <a:noFill/>
          </a:ln>
          <a:effectLst>
            <a:outerShdw blurRad="50800" dist="38100" dir="5400000" algn="t"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400" b="1" dirty="0">
                <a:solidFill>
                  <a:srgbClr val="F3AEA7"/>
                </a:solidFill>
                <a:latin typeface="Latha" panose="020B0604020202020204" pitchFamily="34" charset="0"/>
                <a:ea typeface="Tahoma" panose="020B0604030504040204" pitchFamily="34" charset="0"/>
                <a:cs typeface="Latha" panose="020B0604020202020204" pitchFamily="34" charset="0"/>
              </a:rPr>
              <a:t>TITLE</a:t>
            </a:r>
          </a:p>
        </p:txBody>
      </p:sp>
    </p:spTree>
    <p:extLst>
      <p:ext uri="{BB962C8B-B14F-4D97-AF65-F5344CB8AC3E}">
        <p14:creationId xmlns:p14="http://schemas.microsoft.com/office/powerpoint/2010/main" val="11216096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p15:prstTrans prst="crush"/>
      </p:transition>
    </mc:Choice>
    <mc:Fallback xmlns="">
      <p:transition spd="slow" advClick="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81000"/>
            <a:lum/>
          </a:blip>
          <a:srcRect/>
          <a:tile tx="0" ty="0" sx="69000" sy="100000" flip="none" algn="tl"/>
        </a:blipFill>
        <a:effectLst/>
      </p:bgPr>
    </p:bg>
    <p:spTree>
      <p:nvGrpSpPr>
        <p:cNvPr id="1" name=""/>
        <p:cNvGrpSpPr/>
        <p:nvPr/>
      </p:nvGrpSpPr>
      <p:grpSpPr>
        <a:xfrm>
          <a:off x="0" y="0"/>
          <a:ext cx="0" cy="0"/>
          <a:chOff x="0" y="0"/>
          <a:chExt cx="0" cy="0"/>
        </a:xfrm>
      </p:grpSpPr>
      <p:sp>
        <p:nvSpPr>
          <p:cNvPr id="18" name="Flowchart: Process 17"/>
          <p:cNvSpPr/>
          <p:nvPr/>
        </p:nvSpPr>
        <p:spPr>
          <a:xfrm rot="5400000">
            <a:off x="5758839" y="507872"/>
            <a:ext cx="665441" cy="12200881"/>
          </a:xfrm>
          <a:prstGeom prst="flowChartProcess">
            <a:avLst/>
          </a:prstGeom>
          <a:solidFill>
            <a:sysClr val="window" lastClr="FFFFFF">
              <a:lumMod val="8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w="0"/>
              <a:solidFill>
                <a:prstClr val="black"/>
              </a:solidFill>
              <a:effectLst>
                <a:outerShdw blurRad="38100" dist="19050" dir="2700000" algn="tl" rotWithShape="0">
                  <a:prstClr val="black">
                    <a:alpha val="40000"/>
                  </a:prstClr>
                </a:outerShdw>
              </a:effectLst>
              <a:uLnTx/>
              <a:uFillTx/>
              <a:latin typeface="Calibri" panose="020F0502020204030204"/>
              <a:ea typeface="+mn-ea"/>
              <a:cs typeface="+mn-cs"/>
            </a:endParaRPr>
          </a:p>
        </p:txBody>
      </p:sp>
      <p:sp>
        <p:nvSpPr>
          <p:cNvPr id="9" name="Oval 8"/>
          <p:cNvSpPr/>
          <p:nvPr/>
        </p:nvSpPr>
        <p:spPr>
          <a:xfrm>
            <a:off x="1532090" y="1602539"/>
            <a:ext cx="1169249" cy="1045286"/>
          </a:xfrm>
          <a:prstGeom prst="ellipse">
            <a:avLst/>
          </a:prstGeom>
          <a:pattFill prst="lgConfetti">
            <a:fgClr>
              <a:srgbClr val="F9E3E6"/>
            </a:fgClr>
            <a:bgClr>
              <a:schemeClr val="bg1"/>
            </a:bgClr>
          </a:pattFill>
          <a:ln w="38100">
            <a:solidFill>
              <a:srgbClr val="C8ECF6"/>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600" b="1" dirty="0">
                <a:solidFill>
                  <a:srgbClr val="2B5367"/>
                </a:solidFill>
                <a:latin typeface="Franklin Gothic Heavy" panose="020B0903020102020204" pitchFamily="34" charset="0"/>
                <a:ea typeface="Malgun Gothic" panose="020B0503020000020004" pitchFamily="34" charset="-127"/>
                <a:cs typeface="GENISO" panose="02000400000000000000" pitchFamily="2" charset="0"/>
              </a:rPr>
              <a:t>HOME</a:t>
            </a:r>
          </a:p>
        </p:txBody>
      </p:sp>
      <p:sp>
        <p:nvSpPr>
          <p:cNvPr id="13" name="Wave 3"/>
          <p:cNvSpPr/>
          <p:nvPr/>
        </p:nvSpPr>
        <p:spPr>
          <a:xfrm>
            <a:off x="1466591" y="3775381"/>
            <a:ext cx="1089891" cy="635525"/>
          </a:xfrm>
          <a:custGeom>
            <a:avLst/>
            <a:gdLst>
              <a:gd name="connsiteX0" fmla="*/ 0 w 1219200"/>
              <a:gd name="connsiteY0" fmla="*/ 82550 h 660400"/>
              <a:gd name="connsiteX1" fmla="*/ 1219200 w 1219200"/>
              <a:gd name="connsiteY1" fmla="*/ 82550 h 660400"/>
              <a:gd name="connsiteX2" fmla="*/ 1219200 w 1219200"/>
              <a:gd name="connsiteY2" fmla="*/ 577850 h 660400"/>
              <a:gd name="connsiteX3" fmla="*/ 0 w 1219200"/>
              <a:gd name="connsiteY3" fmla="*/ 577850 h 660400"/>
              <a:gd name="connsiteX4" fmla="*/ 0 w 1219200"/>
              <a:gd name="connsiteY4" fmla="*/ 82550 h 660400"/>
              <a:gd name="connsiteX0" fmla="*/ 0 w 1237673"/>
              <a:gd name="connsiteY0" fmla="*/ 70933 h 645666"/>
              <a:gd name="connsiteX1" fmla="*/ 1237673 w 1237673"/>
              <a:gd name="connsiteY1" fmla="*/ 154061 h 645666"/>
              <a:gd name="connsiteX2" fmla="*/ 1219200 w 1237673"/>
              <a:gd name="connsiteY2" fmla="*/ 566233 h 645666"/>
              <a:gd name="connsiteX3" fmla="*/ 0 w 1237673"/>
              <a:gd name="connsiteY3" fmla="*/ 566233 h 645666"/>
              <a:gd name="connsiteX4" fmla="*/ 0 w 1237673"/>
              <a:gd name="connsiteY4" fmla="*/ 70933 h 645666"/>
              <a:gd name="connsiteX0" fmla="*/ 0 w 1237673"/>
              <a:gd name="connsiteY0" fmla="*/ 70933 h 635525"/>
              <a:gd name="connsiteX1" fmla="*/ 1237673 w 1237673"/>
              <a:gd name="connsiteY1" fmla="*/ 154061 h 635525"/>
              <a:gd name="connsiteX2" fmla="*/ 1219200 w 1237673"/>
              <a:gd name="connsiteY2" fmla="*/ 566233 h 635525"/>
              <a:gd name="connsiteX3" fmla="*/ 0 w 1237673"/>
              <a:gd name="connsiteY3" fmla="*/ 464633 h 635525"/>
              <a:gd name="connsiteX4" fmla="*/ 0 w 1237673"/>
              <a:gd name="connsiteY4" fmla="*/ 70933 h 63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673" h="635525">
                <a:moveTo>
                  <a:pt x="0" y="70933"/>
                </a:moveTo>
                <a:cubicBezTo>
                  <a:pt x="406400" y="-204234"/>
                  <a:pt x="831273" y="429228"/>
                  <a:pt x="1237673" y="154061"/>
                </a:cubicBezTo>
                <a:cubicBezTo>
                  <a:pt x="1237673" y="319161"/>
                  <a:pt x="1219200" y="401133"/>
                  <a:pt x="1219200" y="566233"/>
                </a:cubicBezTo>
                <a:cubicBezTo>
                  <a:pt x="812800" y="841400"/>
                  <a:pt x="406400" y="189466"/>
                  <a:pt x="0" y="464633"/>
                </a:cubicBezTo>
                <a:lnTo>
                  <a:pt x="0" y="70933"/>
                </a:lnTo>
                <a:close/>
              </a:path>
            </a:pathLst>
          </a:custGeom>
          <a:solidFill>
            <a:schemeClr val="tx1">
              <a:lumMod val="95000"/>
              <a:lumOff val="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rgbClr val="C8ECF3"/>
                </a:solidFill>
                <a:latin typeface="Latha" panose="020B0604020202020204" pitchFamily="34" charset="0"/>
                <a:cs typeface="Latha" panose="020B0604020202020204" pitchFamily="34" charset="0"/>
              </a:rPr>
              <a:t>Next</a:t>
            </a:r>
          </a:p>
        </p:txBody>
      </p:sp>
      <p:sp>
        <p:nvSpPr>
          <p:cNvPr id="14" name="Wave 3"/>
          <p:cNvSpPr/>
          <p:nvPr/>
        </p:nvSpPr>
        <p:spPr>
          <a:xfrm>
            <a:off x="1466590" y="2980313"/>
            <a:ext cx="1089891" cy="635525"/>
          </a:xfrm>
          <a:custGeom>
            <a:avLst/>
            <a:gdLst>
              <a:gd name="connsiteX0" fmla="*/ 0 w 1219200"/>
              <a:gd name="connsiteY0" fmla="*/ 82550 h 660400"/>
              <a:gd name="connsiteX1" fmla="*/ 1219200 w 1219200"/>
              <a:gd name="connsiteY1" fmla="*/ 82550 h 660400"/>
              <a:gd name="connsiteX2" fmla="*/ 1219200 w 1219200"/>
              <a:gd name="connsiteY2" fmla="*/ 577850 h 660400"/>
              <a:gd name="connsiteX3" fmla="*/ 0 w 1219200"/>
              <a:gd name="connsiteY3" fmla="*/ 577850 h 660400"/>
              <a:gd name="connsiteX4" fmla="*/ 0 w 1219200"/>
              <a:gd name="connsiteY4" fmla="*/ 82550 h 660400"/>
              <a:gd name="connsiteX0" fmla="*/ 0 w 1237673"/>
              <a:gd name="connsiteY0" fmla="*/ 70933 h 645666"/>
              <a:gd name="connsiteX1" fmla="*/ 1237673 w 1237673"/>
              <a:gd name="connsiteY1" fmla="*/ 154061 h 645666"/>
              <a:gd name="connsiteX2" fmla="*/ 1219200 w 1237673"/>
              <a:gd name="connsiteY2" fmla="*/ 566233 h 645666"/>
              <a:gd name="connsiteX3" fmla="*/ 0 w 1237673"/>
              <a:gd name="connsiteY3" fmla="*/ 566233 h 645666"/>
              <a:gd name="connsiteX4" fmla="*/ 0 w 1237673"/>
              <a:gd name="connsiteY4" fmla="*/ 70933 h 645666"/>
              <a:gd name="connsiteX0" fmla="*/ 0 w 1237673"/>
              <a:gd name="connsiteY0" fmla="*/ 70933 h 635525"/>
              <a:gd name="connsiteX1" fmla="*/ 1237673 w 1237673"/>
              <a:gd name="connsiteY1" fmla="*/ 154061 h 635525"/>
              <a:gd name="connsiteX2" fmla="*/ 1219200 w 1237673"/>
              <a:gd name="connsiteY2" fmla="*/ 566233 h 635525"/>
              <a:gd name="connsiteX3" fmla="*/ 0 w 1237673"/>
              <a:gd name="connsiteY3" fmla="*/ 464633 h 635525"/>
              <a:gd name="connsiteX4" fmla="*/ 0 w 1237673"/>
              <a:gd name="connsiteY4" fmla="*/ 70933 h 63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673" h="635525">
                <a:moveTo>
                  <a:pt x="0" y="70933"/>
                </a:moveTo>
                <a:cubicBezTo>
                  <a:pt x="406400" y="-204234"/>
                  <a:pt x="831273" y="429228"/>
                  <a:pt x="1237673" y="154061"/>
                </a:cubicBezTo>
                <a:cubicBezTo>
                  <a:pt x="1237673" y="319161"/>
                  <a:pt x="1219200" y="401133"/>
                  <a:pt x="1219200" y="566233"/>
                </a:cubicBezTo>
                <a:cubicBezTo>
                  <a:pt x="812800" y="841400"/>
                  <a:pt x="406400" y="189466"/>
                  <a:pt x="0" y="464633"/>
                </a:cubicBezTo>
                <a:lnTo>
                  <a:pt x="0" y="70933"/>
                </a:lnTo>
                <a:close/>
              </a:path>
            </a:pathLst>
          </a:custGeom>
          <a:solidFill>
            <a:schemeClr val="tx1">
              <a:lumMod val="95000"/>
              <a:lumOff val="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rgbClr val="C8ECF3"/>
                </a:solidFill>
                <a:latin typeface="Latha" panose="020B0604020202020204" pitchFamily="34" charset="0"/>
                <a:cs typeface="Latha" panose="020B0604020202020204" pitchFamily="34" charset="0"/>
              </a:rPr>
              <a:t>Previous</a:t>
            </a:r>
          </a:p>
        </p:txBody>
      </p:sp>
      <p:sp>
        <p:nvSpPr>
          <p:cNvPr id="2" name="Double Bracket 1"/>
          <p:cNvSpPr/>
          <p:nvPr/>
        </p:nvSpPr>
        <p:spPr>
          <a:xfrm>
            <a:off x="791128" y="1488786"/>
            <a:ext cx="4855069" cy="3280334"/>
          </a:xfrm>
          <a:prstGeom prst="bracketPair">
            <a:avLst/>
          </a:prstGeom>
          <a:ln w="28575">
            <a:prstDash val="lgDashDot"/>
          </a:ln>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5" name="TextBox 4"/>
          <p:cNvSpPr txBox="1"/>
          <p:nvPr/>
        </p:nvSpPr>
        <p:spPr>
          <a:xfrm>
            <a:off x="5782977" y="1840208"/>
            <a:ext cx="4885023" cy="2862322"/>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en-US" dirty="0">
                <a:latin typeface="Times New Roman" panose="02020603050405020304" pitchFamily="18" charset="0"/>
                <a:cs typeface="Times New Roman" panose="02020603050405020304" pitchFamily="18" charset="0"/>
              </a:rPr>
              <a:t>Home Button: H-1.14” W-1.28”</a:t>
            </a:r>
          </a:p>
          <a:p>
            <a:r>
              <a:rPr lang="en-US" dirty="0">
                <a:latin typeface="Times New Roman" panose="02020603050405020304" pitchFamily="18" charset="0"/>
                <a:cs typeface="Times New Roman" panose="02020603050405020304" pitchFamily="18" charset="0"/>
              </a:rPr>
              <a:t>Title Button : H-0.87” W- 1.09”</a:t>
            </a:r>
          </a:p>
          <a:p>
            <a:r>
              <a:rPr lang="en-US" dirty="0">
                <a:latin typeface="Times New Roman" panose="02020603050405020304" pitchFamily="18" charset="0"/>
                <a:cs typeface="Times New Roman" panose="02020603050405020304" pitchFamily="18" charset="0"/>
              </a:rPr>
              <a:t>Navigational Labels : H- 0.7” W- 1.19”</a:t>
            </a:r>
          </a:p>
          <a:p>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Delivery Medium: Average 24” Widescreen LCD computer  monitor, 9” X 7” tablet screen, and 16:9 projector screen</a:t>
            </a:r>
          </a:p>
          <a:p>
            <a:endParaRPr lang="en-US" dirty="0">
              <a:latin typeface="Latha" panose="020B0604020202020204" pitchFamily="34" charset="0"/>
              <a:cs typeface="Latha" panose="020B0604020202020204" pitchFamily="34" charset="0"/>
            </a:endParaRPr>
          </a:p>
          <a:p>
            <a:endParaRPr lang="en-US" dirty="0">
              <a:latin typeface="Latha" panose="020B0604020202020204" pitchFamily="34" charset="0"/>
              <a:cs typeface="Latha" panose="020B0604020202020204" pitchFamily="34" charset="0"/>
            </a:endParaRPr>
          </a:p>
        </p:txBody>
      </p:sp>
      <p:sp>
        <p:nvSpPr>
          <p:cNvPr id="17" name="Oval 16">
            <a:hlinkClick r:id="rId4" action="ppaction://hlinksldjump"/>
          </p:cNvPr>
          <p:cNvSpPr/>
          <p:nvPr/>
        </p:nvSpPr>
        <p:spPr>
          <a:xfrm>
            <a:off x="3749261" y="1725709"/>
            <a:ext cx="998276" cy="798945"/>
          </a:xfrm>
          <a:prstGeom prst="ellipse">
            <a:avLst/>
          </a:prstGeom>
          <a:pattFill prst="ltHorz">
            <a:fgClr>
              <a:srgbClr val="99EEFA"/>
            </a:fgClr>
            <a:bgClr>
              <a:schemeClr val="bg1"/>
            </a:bgClr>
          </a:pattFill>
          <a:ln w="38100">
            <a:noFill/>
          </a:ln>
          <a:effectLst>
            <a:outerShdw blurRad="50800" dist="38100" dir="5400000" algn="t"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400" b="1" dirty="0">
                <a:solidFill>
                  <a:srgbClr val="F3AEA7"/>
                </a:solidFill>
                <a:latin typeface="Latha" panose="020B0604020202020204" pitchFamily="34" charset="0"/>
                <a:ea typeface="Tahoma" panose="020B0604030504040204" pitchFamily="34" charset="0"/>
                <a:cs typeface="Latha" panose="020B0604020202020204" pitchFamily="34" charset="0"/>
              </a:rPr>
              <a:t>TITLE</a:t>
            </a:r>
          </a:p>
        </p:txBody>
      </p:sp>
      <p:sp>
        <p:nvSpPr>
          <p:cNvPr id="21" name="Wave 3">
            <a:hlinkClick r:id="" action="ppaction://hlinkshowjump?jump=nextslide"/>
          </p:cNvPr>
          <p:cNvSpPr/>
          <p:nvPr/>
        </p:nvSpPr>
        <p:spPr>
          <a:xfrm>
            <a:off x="3043635" y="3684205"/>
            <a:ext cx="1089891" cy="635525"/>
          </a:xfrm>
          <a:custGeom>
            <a:avLst/>
            <a:gdLst>
              <a:gd name="connsiteX0" fmla="*/ 0 w 1219200"/>
              <a:gd name="connsiteY0" fmla="*/ 82550 h 660400"/>
              <a:gd name="connsiteX1" fmla="*/ 1219200 w 1219200"/>
              <a:gd name="connsiteY1" fmla="*/ 82550 h 660400"/>
              <a:gd name="connsiteX2" fmla="*/ 1219200 w 1219200"/>
              <a:gd name="connsiteY2" fmla="*/ 577850 h 660400"/>
              <a:gd name="connsiteX3" fmla="*/ 0 w 1219200"/>
              <a:gd name="connsiteY3" fmla="*/ 577850 h 660400"/>
              <a:gd name="connsiteX4" fmla="*/ 0 w 1219200"/>
              <a:gd name="connsiteY4" fmla="*/ 82550 h 660400"/>
              <a:gd name="connsiteX0" fmla="*/ 0 w 1237673"/>
              <a:gd name="connsiteY0" fmla="*/ 70933 h 645666"/>
              <a:gd name="connsiteX1" fmla="*/ 1237673 w 1237673"/>
              <a:gd name="connsiteY1" fmla="*/ 154061 h 645666"/>
              <a:gd name="connsiteX2" fmla="*/ 1219200 w 1237673"/>
              <a:gd name="connsiteY2" fmla="*/ 566233 h 645666"/>
              <a:gd name="connsiteX3" fmla="*/ 0 w 1237673"/>
              <a:gd name="connsiteY3" fmla="*/ 566233 h 645666"/>
              <a:gd name="connsiteX4" fmla="*/ 0 w 1237673"/>
              <a:gd name="connsiteY4" fmla="*/ 70933 h 645666"/>
              <a:gd name="connsiteX0" fmla="*/ 0 w 1237673"/>
              <a:gd name="connsiteY0" fmla="*/ 70933 h 635525"/>
              <a:gd name="connsiteX1" fmla="*/ 1237673 w 1237673"/>
              <a:gd name="connsiteY1" fmla="*/ 154061 h 635525"/>
              <a:gd name="connsiteX2" fmla="*/ 1219200 w 1237673"/>
              <a:gd name="connsiteY2" fmla="*/ 566233 h 635525"/>
              <a:gd name="connsiteX3" fmla="*/ 0 w 1237673"/>
              <a:gd name="connsiteY3" fmla="*/ 464633 h 635525"/>
              <a:gd name="connsiteX4" fmla="*/ 0 w 1237673"/>
              <a:gd name="connsiteY4" fmla="*/ 70933 h 63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673" h="635525">
                <a:moveTo>
                  <a:pt x="0" y="70933"/>
                </a:moveTo>
                <a:cubicBezTo>
                  <a:pt x="406400" y="-204234"/>
                  <a:pt x="831273" y="429228"/>
                  <a:pt x="1237673" y="154061"/>
                </a:cubicBezTo>
                <a:cubicBezTo>
                  <a:pt x="1237673" y="319161"/>
                  <a:pt x="1219200" y="401133"/>
                  <a:pt x="1219200" y="566233"/>
                </a:cubicBezTo>
                <a:cubicBezTo>
                  <a:pt x="812800" y="841400"/>
                  <a:pt x="406400" y="189466"/>
                  <a:pt x="0" y="464633"/>
                </a:cubicBezTo>
                <a:lnTo>
                  <a:pt x="0" y="70933"/>
                </a:lnTo>
                <a:close/>
              </a:path>
            </a:pathLst>
          </a:custGeom>
          <a:solidFill>
            <a:srgbClr val="F36FAE"/>
          </a:soli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C8ECF3"/>
                </a:solidFill>
                <a:effectLst/>
                <a:uLnTx/>
                <a:uFillTx/>
                <a:latin typeface="Latha" panose="020B0604020202020204" pitchFamily="34" charset="0"/>
                <a:cs typeface="Latha" panose="020B0604020202020204" pitchFamily="34" charset="0"/>
              </a:rPr>
              <a:t>Next</a:t>
            </a:r>
          </a:p>
        </p:txBody>
      </p:sp>
      <p:sp>
        <p:nvSpPr>
          <p:cNvPr id="22" name="Wave 3">
            <a:hlinkClick r:id="" action="ppaction://hlinkshowjump?jump=nextslide"/>
          </p:cNvPr>
          <p:cNvSpPr/>
          <p:nvPr/>
        </p:nvSpPr>
        <p:spPr>
          <a:xfrm>
            <a:off x="2999254" y="2902372"/>
            <a:ext cx="1089891" cy="635525"/>
          </a:xfrm>
          <a:custGeom>
            <a:avLst/>
            <a:gdLst>
              <a:gd name="connsiteX0" fmla="*/ 0 w 1219200"/>
              <a:gd name="connsiteY0" fmla="*/ 82550 h 660400"/>
              <a:gd name="connsiteX1" fmla="*/ 1219200 w 1219200"/>
              <a:gd name="connsiteY1" fmla="*/ 82550 h 660400"/>
              <a:gd name="connsiteX2" fmla="*/ 1219200 w 1219200"/>
              <a:gd name="connsiteY2" fmla="*/ 577850 h 660400"/>
              <a:gd name="connsiteX3" fmla="*/ 0 w 1219200"/>
              <a:gd name="connsiteY3" fmla="*/ 577850 h 660400"/>
              <a:gd name="connsiteX4" fmla="*/ 0 w 1219200"/>
              <a:gd name="connsiteY4" fmla="*/ 82550 h 660400"/>
              <a:gd name="connsiteX0" fmla="*/ 0 w 1237673"/>
              <a:gd name="connsiteY0" fmla="*/ 70933 h 645666"/>
              <a:gd name="connsiteX1" fmla="*/ 1237673 w 1237673"/>
              <a:gd name="connsiteY1" fmla="*/ 154061 h 645666"/>
              <a:gd name="connsiteX2" fmla="*/ 1219200 w 1237673"/>
              <a:gd name="connsiteY2" fmla="*/ 566233 h 645666"/>
              <a:gd name="connsiteX3" fmla="*/ 0 w 1237673"/>
              <a:gd name="connsiteY3" fmla="*/ 566233 h 645666"/>
              <a:gd name="connsiteX4" fmla="*/ 0 w 1237673"/>
              <a:gd name="connsiteY4" fmla="*/ 70933 h 645666"/>
              <a:gd name="connsiteX0" fmla="*/ 0 w 1237673"/>
              <a:gd name="connsiteY0" fmla="*/ 70933 h 635525"/>
              <a:gd name="connsiteX1" fmla="*/ 1237673 w 1237673"/>
              <a:gd name="connsiteY1" fmla="*/ 154061 h 635525"/>
              <a:gd name="connsiteX2" fmla="*/ 1219200 w 1237673"/>
              <a:gd name="connsiteY2" fmla="*/ 566233 h 635525"/>
              <a:gd name="connsiteX3" fmla="*/ 0 w 1237673"/>
              <a:gd name="connsiteY3" fmla="*/ 464633 h 635525"/>
              <a:gd name="connsiteX4" fmla="*/ 0 w 1237673"/>
              <a:gd name="connsiteY4" fmla="*/ 70933 h 63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673" h="635525">
                <a:moveTo>
                  <a:pt x="0" y="70933"/>
                </a:moveTo>
                <a:cubicBezTo>
                  <a:pt x="406400" y="-204234"/>
                  <a:pt x="831273" y="429228"/>
                  <a:pt x="1237673" y="154061"/>
                </a:cubicBezTo>
                <a:cubicBezTo>
                  <a:pt x="1237673" y="319161"/>
                  <a:pt x="1219200" y="401133"/>
                  <a:pt x="1219200" y="566233"/>
                </a:cubicBezTo>
                <a:cubicBezTo>
                  <a:pt x="812800" y="841400"/>
                  <a:pt x="406400" y="189466"/>
                  <a:pt x="0" y="464633"/>
                </a:cubicBezTo>
                <a:lnTo>
                  <a:pt x="0" y="70933"/>
                </a:lnTo>
                <a:close/>
              </a:path>
            </a:pathLst>
          </a:custGeom>
          <a:solidFill>
            <a:srgbClr val="F36FAE"/>
          </a:soli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C8ECF3"/>
                </a:solidFill>
                <a:effectLst/>
                <a:uLnTx/>
                <a:uFillTx/>
                <a:latin typeface="Latha" panose="020B0604020202020204" pitchFamily="34" charset="0"/>
                <a:cs typeface="Latha" panose="020B0604020202020204" pitchFamily="34" charset="0"/>
              </a:rPr>
              <a:t>Previous</a:t>
            </a:r>
          </a:p>
        </p:txBody>
      </p:sp>
      <p:sp>
        <p:nvSpPr>
          <p:cNvPr id="23" name="Wave 3">
            <a:hlinkClick r:id="" action="ppaction://hlinkshowjump?jump=nextslide"/>
          </p:cNvPr>
          <p:cNvSpPr/>
          <p:nvPr/>
        </p:nvSpPr>
        <p:spPr>
          <a:xfrm>
            <a:off x="4325728" y="3676052"/>
            <a:ext cx="985366" cy="595972"/>
          </a:xfrm>
          <a:custGeom>
            <a:avLst/>
            <a:gdLst>
              <a:gd name="connsiteX0" fmla="*/ 0 w 1219200"/>
              <a:gd name="connsiteY0" fmla="*/ 82550 h 660400"/>
              <a:gd name="connsiteX1" fmla="*/ 1219200 w 1219200"/>
              <a:gd name="connsiteY1" fmla="*/ 82550 h 660400"/>
              <a:gd name="connsiteX2" fmla="*/ 1219200 w 1219200"/>
              <a:gd name="connsiteY2" fmla="*/ 577850 h 660400"/>
              <a:gd name="connsiteX3" fmla="*/ 0 w 1219200"/>
              <a:gd name="connsiteY3" fmla="*/ 577850 h 660400"/>
              <a:gd name="connsiteX4" fmla="*/ 0 w 1219200"/>
              <a:gd name="connsiteY4" fmla="*/ 82550 h 660400"/>
              <a:gd name="connsiteX0" fmla="*/ 0 w 1237673"/>
              <a:gd name="connsiteY0" fmla="*/ 70933 h 645666"/>
              <a:gd name="connsiteX1" fmla="*/ 1237673 w 1237673"/>
              <a:gd name="connsiteY1" fmla="*/ 154061 h 645666"/>
              <a:gd name="connsiteX2" fmla="*/ 1219200 w 1237673"/>
              <a:gd name="connsiteY2" fmla="*/ 566233 h 645666"/>
              <a:gd name="connsiteX3" fmla="*/ 0 w 1237673"/>
              <a:gd name="connsiteY3" fmla="*/ 566233 h 645666"/>
              <a:gd name="connsiteX4" fmla="*/ 0 w 1237673"/>
              <a:gd name="connsiteY4" fmla="*/ 70933 h 645666"/>
              <a:gd name="connsiteX0" fmla="*/ 0 w 1237673"/>
              <a:gd name="connsiteY0" fmla="*/ 70933 h 635525"/>
              <a:gd name="connsiteX1" fmla="*/ 1237673 w 1237673"/>
              <a:gd name="connsiteY1" fmla="*/ 154061 h 635525"/>
              <a:gd name="connsiteX2" fmla="*/ 1219200 w 1237673"/>
              <a:gd name="connsiteY2" fmla="*/ 566233 h 635525"/>
              <a:gd name="connsiteX3" fmla="*/ 0 w 1237673"/>
              <a:gd name="connsiteY3" fmla="*/ 464633 h 635525"/>
              <a:gd name="connsiteX4" fmla="*/ 0 w 1237673"/>
              <a:gd name="connsiteY4" fmla="*/ 70933 h 63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673" h="635525">
                <a:moveTo>
                  <a:pt x="0" y="70933"/>
                </a:moveTo>
                <a:cubicBezTo>
                  <a:pt x="406400" y="-204234"/>
                  <a:pt x="831273" y="429228"/>
                  <a:pt x="1237673" y="154061"/>
                </a:cubicBezTo>
                <a:cubicBezTo>
                  <a:pt x="1237673" y="319161"/>
                  <a:pt x="1219200" y="401133"/>
                  <a:pt x="1219200" y="566233"/>
                </a:cubicBezTo>
                <a:cubicBezTo>
                  <a:pt x="812800" y="841400"/>
                  <a:pt x="406400" y="189466"/>
                  <a:pt x="0" y="464633"/>
                </a:cubicBezTo>
                <a:lnTo>
                  <a:pt x="0" y="70933"/>
                </a:lnTo>
                <a:close/>
              </a:path>
            </a:pathLst>
          </a:custGeom>
          <a:solidFill>
            <a:srgbClr val="99EEF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2B5367"/>
                </a:solidFill>
                <a:latin typeface="Latha" panose="020B0604020202020204" pitchFamily="34" charset="0"/>
                <a:cs typeface="Latha" panose="020B0604020202020204" pitchFamily="34" charset="0"/>
              </a:rPr>
              <a:t>Next</a:t>
            </a:r>
          </a:p>
        </p:txBody>
      </p:sp>
      <p:sp>
        <p:nvSpPr>
          <p:cNvPr id="24" name="Wave 3">
            <a:hlinkClick r:id="" action="ppaction://hlinkshowjump?jump=previousslide"/>
          </p:cNvPr>
          <p:cNvSpPr/>
          <p:nvPr/>
        </p:nvSpPr>
        <p:spPr>
          <a:xfrm>
            <a:off x="262347" y="5496471"/>
            <a:ext cx="1057564" cy="556420"/>
          </a:xfrm>
          <a:custGeom>
            <a:avLst/>
            <a:gdLst>
              <a:gd name="connsiteX0" fmla="*/ 0 w 1219200"/>
              <a:gd name="connsiteY0" fmla="*/ 82550 h 660400"/>
              <a:gd name="connsiteX1" fmla="*/ 1219200 w 1219200"/>
              <a:gd name="connsiteY1" fmla="*/ 82550 h 660400"/>
              <a:gd name="connsiteX2" fmla="*/ 1219200 w 1219200"/>
              <a:gd name="connsiteY2" fmla="*/ 577850 h 660400"/>
              <a:gd name="connsiteX3" fmla="*/ 0 w 1219200"/>
              <a:gd name="connsiteY3" fmla="*/ 577850 h 660400"/>
              <a:gd name="connsiteX4" fmla="*/ 0 w 1219200"/>
              <a:gd name="connsiteY4" fmla="*/ 82550 h 660400"/>
              <a:gd name="connsiteX0" fmla="*/ 0 w 1237673"/>
              <a:gd name="connsiteY0" fmla="*/ 70933 h 645666"/>
              <a:gd name="connsiteX1" fmla="*/ 1237673 w 1237673"/>
              <a:gd name="connsiteY1" fmla="*/ 154061 h 645666"/>
              <a:gd name="connsiteX2" fmla="*/ 1219200 w 1237673"/>
              <a:gd name="connsiteY2" fmla="*/ 566233 h 645666"/>
              <a:gd name="connsiteX3" fmla="*/ 0 w 1237673"/>
              <a:gd name="connsiteY3" fmla="*/ 566233 h 645666"/>
              <a:gd name="connsiteX4" fmla="*/ 0 w 1237673"/>
              <a:gd name="connsiteY4" fmla="*/ 70933 h 645666"/>
              <a:gd name="connsiteX0" fmla="*/ 0 w 1237673"/>
              <a:gd name="connsiteY0" fmla="*/ 70933 h 635525"/>
              <a:gd name="connsiteX1" fmla="*/ 1237673 w 1237673"/>
              <a:gd name="connsiteY1" fmla="*/ 154061 h 635525"/>
              <a:gd name="connsiteX2" fmla="*/ 1219200 w 1237673"/>
              <a:gd name="connsiteY2" fmla="*/ 566233 h 635525"/>
              <a:gd name="connsiteX3" fmla="*/ 0 w 1237673"/>
              <a:gd name="connsiteY3" fmla="*/ 464633 h 635525"/>
              <a:gd name="connsiteX4" fmla="*/ 0 w 1237673"/>
              <a:gd name="connsiteY4" fmla="*/ 70933 h 63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673" h="635525">
                <a:moveTo>
                  <a:pt x="0" y="70933"/>
                </a:moveTo>
                <a:cubicBezTo>
                  <a:pt x="406400" y="-204234"/>
                  <a:pt x="831273" y="429228"/>
                  <a:pt x="1237673" y="154061"/>
                </a:cubicBezTo>
                <a:cubicBezTo>
                  <a:pt x="1237673" y="319161"/>
                  <a:pt x="1219200" y="401133"/>
                  <a:pt x="1219200" y="566233"/>
                </a:cubicBezTo>
                <a:cubicBezTo>
                  <a:pt x="812800" y="841400"/>
                  <a:pt x="406400" y="189466"/>
                  <a:pt x="0" y="464633"/>
                </a:cubicBezTo>
                <a:lnTo>
                  <a:pt x="0" y="70933"/>
                </a:lnTo>
                <a:close/>
              </a:path>
            </a:pathLst>
          </a:custGeom>
          <a:solidFill>
            <a:srgbClr val="99EEF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err="1">
                <a:solidFill>
                  <a:srgbClr val="2B5367"/>
                </a:solidFill>
                <a:latin typeface="Segoe UI Semilight" panose="020B0402040204020203" pitchFamily="34" charset="0"/>
                <a:cs typeface="Segoe UI Semilight" panose="020B0402040204020203" pitchFamily="34" charset="0"/>
              </a:rPr>
              <a:t>Prev</a:t>
            </a:r>
            <a:endParaRPr lang="en-US" sz="1600" dirty="0">
              <a:solidFill>
                <a:srgbClr val="2B5367"/>
              </a:solidFill>
              <a:latin typeface="Segoe UI Semilight" panose="020B0402040204020203" pitchFamily="34" charset="0"/>
              <a:cs typeface="Segoe UI Semilight" panose="020B0402040204020203" pitchFamily="34" charset="0"/>
            </a:endParaRPr>
          </a:p>
        </p:txBody>
      </p:sp>
      <p:sp>
        <p:nvSpPr>
          <p:cNvPr id="25" name="Wave 3">
            <a:hlinkClick r:id="" action="ppaction://hlinkshowjump?jump=previousslide"/>
          </p:cNvPr>
          <p:cNvSpPr/>
          <p:nvPr/>
        </p:nvSpPr>
        <p:spPr>
          <a:xfrm>
            <a:off x="4289629" y="3114179"/>
            <a:ext cx="1057564" cy="556420"/>
          </a:xfrm>
          <a:custGeom>
            <a:avLst/>
            <a:gdLst>
              <a:gd name="connsiteX0" fmla="*/ 0 w 1219200"/>
              <a:gd name="connsiteY0" fmla="*/ 82550 h 660400"/>
              <a:gd name="connsiteX1" fmla="*/ 1219200 w 1219200"/>
              <a:gd name="connsiteY1" fmla="*/ 82550 h 660400"/>
              <a:gd name="connsiteX2" fmla="*/ 1219200 w 1219200"/>
              <a:gd name="connsiteY2" fmla="*/ 577850 h 660400"/>
              <a:gd name="connsiteX3" fmla="*/ 0 w 1219200"/>
              <a:gd name="connsiteY3" fmla="*/ 577850 h 660400"/>
              <a:gd name="connsiteX4" fmla="*/ 0 w 1219200"/>
              <a:gd name="connsiteY4" fmla="*/ 82550 h 660400"/>
              <a:gd name="connsiteX0" fmla="*/ 0 w 1237673"/>
              <a:gd name="connsiteY0" fmla="*/ 70933 h 645666"/>
              <a:gd name="connsiteX1" fmla="*/ 1237673 w 1237673"/>
              <a:gd name="connsiteY1" fmla="*/ 154061 h 645666"/>
              <a:gd name="connsiteX2" fmla="*/ 1219200 w 1237673"/>
              <a:gd name="connsiteY2" fmla="*/ 566233 h 645666"/>
              <a:gd name="connsiteX3" fmla="*/ 0 w 1237673"/>
              <a:gd name="connsiteY3" fmla="*/ 566233 h 645666"/>
              <a:gd name="connsiteX4" fmla="*/ 0 w 1237673"/>
              <a:gd name="connsiteY4" fmla="*/ 70933 h 645666"/>
              <a:gd name="connsiteX0" fmla="*/ 0 w 1237673"/>
              <a:gd name="connsiteY0" fmla="*/ 70933 h 635525"/>
              <a:gd name="connsiteX1" fmla="*/ 1237673 w 1237673"/>
              <a:gd name="connsiteY1" fmla="*/ 154061 h 635525"/>
              <a:gd name="connsiteX2" fmla="*/ 1219200 w 1237673"/>
              <a:gd name="connsiteY2" fmla="*/ 566233 h 635525"/>
              <a:gd name="connsiteX3" fmla="*/ 0 w 1237673"/>
              <a:gd name="connsiteY3" fmla="*/ 464633 h 635525"/>
              <a:gd name="connsiteX4" fmla="*/ 0 w 1237673"/>
              <a:gd name="connsiteY4" fmla="*/ 70933 h 63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673" h="635525">
                <a:moveTo>
                  <a:pt x="0" y="70933"/>
                </a:moveTo>
                <a:cubicBezTo>
                  <a:pt x="406400" y="-204234"/>
                  <a:pt x="831273" y="429228"/>
                  <a:pt x="1237673" y="154061"/>
                </a:cubicBezTo>
                <a:cubicBezTo>
                  <a:pt x="1237673" y="319161"/>
                  <a:pt x="1219200" y="401133"/>
                  <a:pt x="1219200" y="566233"/>
                </a:cubicBezTo>
                <a:cubicBezTo>
                  <a:pt x="812800" y="841400"/>
                  <a:pt x="406400" y="189466"/>
                  <a:pt x="0" y="464633"/>
                </a:cubicBezTo>
                <a:lnTo>
                  <a:pt x="0" y="70933"/>
                </a:lnTo>
                <a:close/>
              </a:path>
            </a:pathLst>
          </a:custGeom>
          <a:solidFill>
            <a:srgbClr val="99EEF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err="1">
                <a:solidFill>
                  <a:srgbClr val="2B5367"/>
                </a:solidFill>
                <a:latin typeface="Latha" panose="020B0604020202020204" pitchFamily="34" charset="0"/>
                <a:cs typeface="Latha" panose="020B0604020202020204" pitchFamily="34" charset="0"/>
              </a:rPr>
              <a:t>Prev</a:t>
            </a:r>
            <a:endParaRPr lang="en-US" sz="1600" dirty="0">
              <a:solidFill>
                <a:srgbClr val="2B5367"/>
              </a:solidFill>
              <a:latin typeface="Latha" panose="020B0604020202020204" pitchFamily="34" charset="0"/>
              <a:cs typeface="Latha" panose="020B0604020202020204" pitchFamily="34" charset="0"/>
            </a:endParaRPr>
          </a:p>
        </p:txBody>
      </p:sp>
      <p:sp>
        <p:nvSpPr>
          <p:cNvPr id="26" name="Wave 3">
            <a:hlinkClick r:id="" action="ppaction://hlinkshowjump?jump=nextslide"/>
          </p:cNvPr>
          <p:cNvSpPr/>
          <p:nvPr/>
        </p:nvSpPr>
        <p:spPr>
          <a:xfrm>
            <a:off x="10973433" y="5496471"/>
            <a:ext cx="985366" cy="595972"/>
          </a:xfrm>
          <a:custGeom>
            <a:avLst/>
            <a:gdLst>
              <a:gd name="connsiteX0" fmla="*/ 0 w 1219200"/>
              <a:gd name="connsiteY0" fmla="*/ 82550 h 660400"/>
              <a:gd name="connsiteX1" fmla="*/ 1219200 w 1219200"/>
              <a:gd name="connsiteY1" fmla="*/ 82550 h 660400"/>
              <a:gd name="connsiteX2" fmla="*/ 1219200 w 1219200"/>
              <a:gd name="connsiteY2" fmla="*/ 577850 h 660400"/>
              <a:gd name="connsiteX3" fmla="*/ 0 w 1219200"/>
              <a:gd name="connsiteY3" fmla="*/ 577850 h 660400"/>
              <a:gd name="connsiteX4" fmla="*/ 0 w 1219200"/>
              <a:gd name="connsiteY4" fmla="*/ 82550 h 660400"/>
              <a:gd name="connsiteX0" fmla="*/ 0 w 1237673"/>
              <a:gd name="connsiteY0" fmla="*/ 70933 h 645666"/>
              <a:gd name="connsiteX1" fmla="*/ 1237673 w 1237673"/>
              <a:gd name="connsiteY1" fmla="*/ 154061 h 645666"/>
              <a:gd name="connsiteX2" fmla="*/ 1219200 w 1237673"/>
              <a:gd name="connsiteY2" fmla="*/ 566233 h 645666"/>
              <a:gd name="connsiteX3" fmla="*/ 0 w 1237673"/>
              <a:gd name="connsiteY3" fmla="*/ 566233 h 645666"/>
              <a:gd name="connsiteX4" fmla="*/ 0 w 1237673"/>
              <a:gd name="connsiteY4" fmla="*/ 70933 h 645666"/>
              <a:gd name="connsiteX0" fmla="*/ 0 w 1237673"/>
              <a:gd name="connsiteY0" fmla="*/ 70933 h 635525"/>
              <a:gd name="connsiteX1" fmla="*/ 1237673 w 1237673"/>
              <a:gd name="connsiteY1" fmla="*/ 154061 h 635525"/>
              <a:gd name="connsiteX2" fmla="*/ 1219200 w 1237673"/>
              <a:gd name="connsiteY2" fmla="*/ 566233 h 635525"/>
              <a:gd name="connsiteX3" fmla="*/ 0 w 1237673"/>
              <a:gd name="connsiteY3" fmla="*/ 464633 h 635525"/>
              <a:gd name="connsiteX4" fmla="*/ 0 w 1237673"/>
              <a:gd name="connsiteY4" fmla="*/ 70933 h 63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673" h="635525">
                <a:moveTo>
                  <a:pt x="0" y="70933"/>
                </a:moveTo>
                <a:cubicBezTo>
                  <a:pt x="406400" y="-204234"/>
                  <a:pt x="831273" y="429228"/>
                  <a:pt x="1237673" y="154061"/>
                </a:cubicBezTo>
                <a:cubicBezTo>
                  <a:pt x="1237673" y="319161"/>
                  <a:pt x="1219200" y="401133"/>
                  <a:pt x="1219200" y="566233"/>
                </a:cubicBezTo>
                <a:cubicBezTo>
                  <a:pt x="812800" y="841400"/>
                  <a:pt x="406400" y="189466"/>
                  <a:pt x="0" y="464633"/>
                </a:cubicBezTo>
                <a:lnTo>
                  <a:pt x="0" y="70933"/>
                </a:lnTo>
                <a:close/>
              </a:path>
            </a:pathLst>
          </a:custGeom>
          <a:solidFill>
            <a:srgbClr val="99EEF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2B5367"/>
                </a:solidFill>
                <a:latin typeface="Segoe UI Semilight" panose="020B0402040204020203" pitchFamily="34" charset="0"/>
                <a:cs typeface="Segoe UI Semilight" panose="020B0402040204020203" pitchFamily="34" charset="0"/>
              </a:rPr>
              <a:t>Next</a:t>
            </a:r>
          </a:p>
        </p:txBody>
      </p:sp>
      <p:sp>
        <p:nvSpPr>
          <p:cNvPr id="16" name="Oval 15">
            <a:hlinkClick r:id="rId4" action="ppaction://hlinksldjump"/>
          </p:cNvPr>
          <p:cNvSpPr/>
          <p:nvPr/>
        </p:nvSpPr>
        <p:spPr>
          <a:xfrm>
            <a:off x="10973433" y="187559"/>
            <a:ext cx="998276" cy="798945"/>
          </a:xfrm>
          <a:prstGeom prst="ellipse">
            <a:avLst/>
          </a:prstGeom>
          <a:pattFill prst="ltHorz">
            <a:fgClr>
              <a:srgbClr val="99EEFA"/>
            </a:fgClr>
            <a:bgClr>
              <a:schemeClr val="bg1"/>
            </a:bgClr>
          </a:pattFill>
          <a:ln w="38100">
            <a:noFill/>
          </a:ln>
          <a:effectLst>
            <a:outerShdw blurRad="50800" dist="38100" dir="5400000" algn="t"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400" b="1" dirty="0">
                <a:solidFill>
                  <a:srgbClr val="F3AEA7"/>
                </a:solidFill>
                <a:latin typeface="Latha" panose="020B0604020202020204" pitchFamily="34" charset="0"/>
                <a:ea typeface="Tahoma" panose="020B0604030504040204" pitchFamily="34" charset="0"/>
                <a:cs typeface="Latha" panose="020B0604020202020204" pitchFamily="34" charset="0"/>
              </a:rPr>
              <a:t>TITLE</a:t>
            </a:r>
          </a:p>
        </p:txBody>
      </p:sp>
      <p:cxnSp>
        <p:nvCxnSpPr>
          <p:cNvPr id="4" name="Straight Connector 3"/>
          <p:cNvCxnSpPr/>
          <p:nvPr/>
        </p:nvCxnSpPr>
        <p:spPr>
          <a:xfrm>
            <a:off x="2880398" y="1725709"/>
            <a:ext cx="0" cy="2939776"/>
          </a:xfrm>
          <a:prstGeom prst="line">
            <a:avLst/>
          </a:prstGeom>
          <a:ln w="38100">
            <a:solidFill>
              <a:srgbClr val="D9D9D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136425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pattFill prst="lgGrid">
          <a:fgClr>
            <a:sysClr val="window" lastClr="FFFFFF">
              <a:lumMod val="85000"/>
            </a:sysClr>
          </a:fgClr>
          <a:bgClr>
            <a:schemeClr val="bg1"/>
          </a:bgClr>
        </a:pattFill>
        <a:effectLst/>
      </p:bgPr>
    </p:bg>
    <p:spTree>
      <p:nvGrpSpPr>
        <p:cNvPr id="1" name=""/>
        <p:cNvGrpSpPr/>
        <p:nvPr/>
      </p:nvGrpSpPr>
      <p:grpSpPr>
        <a:xfrm>
          <a:off x="0" y="0"/>
          <a:ext cx="0" cy="0"/>
          <a:chOff x="0" y="0"/>
          <a:chExt cx="0" cy="0"/>
        </a:xfrm>
      </p:grpSpPr>
      <p:sp>
        <p:nvSpPr>
          <p:cNvPr id="2" name="Double Bracket 1"/>
          <p:cNvSpPr/>
          <p:nvPr/>
        </p:nvSpPr>
        <p:spPr>
          <a:xfrm>
            <a:off x="2039815" y="759554"/>
            <a:ext cx="8720549" cy="4112628"/>
          </a:xfrm>
          <a:prstGeom prst="bracketPair">
            <a:avLst/>
          </a:prstGeom>
          <a:ln w="38100">
            <a:solidFill>
              <a:srgbClr val="F3ADB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Wave 3">
            <a:hlinkClick r:id="" action="ppaction://hlinkshowjump?jump=previousslide"/>
          </p:cNvPr>
          <p:cNvSpPr/>
          <p:nvPr/>
        </p:nvSpPr>
        <p:spPr>
          <a:xfrm>
            <a:off x="344339" y="6032180"/>
            <a:ext cx="1057564" cy="556420"/>
          </a:xfrm>
          <a:custGeom>
            <a:avLst/>
            <a:gdLst>
              <a:gd name="connsiteX0" fmla="*/ 0 w 1219200"/>
              <a:gd name="connsiteY0" fmla="*/ 82550 h 660400"/>
              <a:gd name="connsiteX1" fmla="*/ 1219200 w 1219200"/>
              <a:gd name="connsiteY1" fmla="*/ 82550 h 660400"/>
              <a:gd name="connsiteX2" fmla="*/ 1219200 w 1219200"/>
              <a:gd name="connsiteY2" fmla="*/ 577850 h 660400"/>
              <a:gd name="connsiteX3" fmla="*/ 0 w 1219200"/>
              <a:gd name="connsiteY3" fmla="*/ 577850 h 660400"/>
              <a:gd name="connsiteX4" fmla="*/ 0 w 1219200"/>
              <a:gd name="connsiteY4" fmla="*/ 82550 h 660400"/>
              <a:gd name="connsiteX0" fmla="*/ 0 w 1237673"/>
              <a:gd name="connsiteY0" fmla="*/ 70933 h 645666"/>
              <a:gd name="connsiteX1" fmla="*/ 1237673 w 1237673"/>
              <a:gd name="connsiteY1" fmla="*/ 154061 h 645666"/>
              <a:gd name="connsiteX2" fmla="*/ 1219200 w 1237673"/>
              <a:gd name="connsiteY2" fmla="*/ 566233 h 645666"/>
              <a:gd name="connsiteX3" fmla="*/ 0 w 1237673"/>
              <a:gd name="connsiteY3" fmla="*/ 566233 h 645666"/>
              <a:gd name="connsiteX4" fmla="*/ 0 w 1237673"/>
              <a:gd name="connsiteY4" fmla="*/ 70933 h 645666"/>
              <a:gd name="connsiteX0" fmla="*/ 0 w 1237673"/>
              <a:gd name="connsiteY0" fmla="*/ 70933 h 635525"/>
              <a:gd name="connsiteX1" fmla="*/ 1237673 w 1237673"/>
              <a:gd name="connsiteY1" fmla="*/ 154061 h 635525"/>
              <a:gd name="connsiteX2" fmla="*/ 1219200 w 1237673"/>
              <a:gd name="connsiteY2" fmla="*/ 566233 h 635525"/>
              <a:gd name="connsiteX3" fmla="*/ 0 w 1237673"/>
              <a:gd name="connsiteY3" fmla="*/ 464633 h 635525"/>
              <a:gd name="connsiteX4" fmla="*/ 0 w 1237673"/>
              <a:gd name="connsiteY4" fmla="*/ 70933 h 63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673" h="635525">
                <a:moveTo>
                  <a:pt x="0" y="70933"/>
                </a:moveTo>
                <a:cubicBezTo>
                  <a:pt x="406400" y="-204234"/>
                  <a:pt x="831273" y="429228"/>
                  <a:pt x="1237673" y="154061"/>
                </a:cubicBezTo>
                <a:cubicBezTo>
                  <a:pt x="1237673" y="319161"/>
                  <a:pt x="1219200" y="401133"/>
                  <a:pt x="1219200" y="566233"/>
                </a:cubicBezTo>
                <a:cubicBezTo>
                  <a:pt x="812800" y="841400"/>
                  <a:pt x="406400" y="189466"/>
                  <a:pt x="0" y="464633"/>
                </a:cubicBezTo>
                <a:lnTo>
                  <a:pt x="0" y="70933"/>
                </a:lnTo>
                <a:close/>
              </a:path>
            </a:pathLst>
          </a:custGeom>
          <a:solidFill>
            <a:srgbClr val="99EEF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err="1">
                <a:solidFill>
                  <a:srgbClr val="2B5367"/>
                </a:solidFill>
                <a:latin typeface="Segoe UI Semilight" panose="020B0402040204020203" pitchFamily="34" charset="0"/>
                <a:cs typeface="Segoe UI Semilight" panose="020B0402040204020203" pitchFamily="34" charset="0"/>
              </a:rPr>
              <a:t>Prev</a:t>
            </a:r>
            <a:endParaRPr lang="en-US" sz="1600" dirty="0">
              <a:solidFill>
                <a:srgbClr val="2B5367"/>
              </a:solidFill>
              <a:latin typeface="Segoe UI Semilight" panose="020B0402040204020203" pitchFamily="34" charset="0"/>
              <a:cs typeface="Segoe UI Semilight" panose="020B0402040204020203" pitchFamily="34" charset="0"/>
            </a:endParaRPr>
          </a:p>
        </p:txBody>
      </p:sp>
      <p:sp>
        <p:nvSpPr>
          <p:cNvPr id="12" name="Wave 3">
            <a:hlinkClick r:id="" action="ppaction://hlinkshowjump?jump=nextslide"/>
          </p:cNvPr>
          <p:cNvSpPr/>
          <p:nvPr/>
        </p:nvSpPr>
        <p:spPr>
          <a:xfrm>
            <a:off x="11055425" y="6032180"/>
            <a:ext cx="985366" cy="595972"/>
          </a:xfrm>
          <a:custGeom>
            <a:avLst/>
            <a:gdLst>
              <a:gd name="connsiteX0" fmla="*/ 0 w 1219200"/>
              <a:gd name="connsiteY0" fmla="*/ 82550 h 660400"/>
              <a:gd name="connsiteX1" fmla="*/ 1219200 w 1219200"/>
              <a:gd name="connsiteY1" fmla="*/ 82550 h 660400"/>
              <a:gd name="connsiteX2" fmla="*/ 1219200 w 1219200"/>
              <a:gd name="connsiteY2" fmla="*/ 577850 h 660400"/>
              <a:gd name="connsiteX3" fmla="*/ 0 w 1219200"/>
              <a:gd name="connsiteY3" fmla="*/ 577850 h 660400"/>
              <a:gd name="connsiteX4" fmla="*/ 0 w 1219200"/>
              <a:gd name="connsiteY4" fmla="*/ 82550 h 660400"/>
              <a:gd name="connsiteX0" fmla="*/ 0 w 1237673"/>
              <a:gd name="connsiteY0" fmla="*/ 70933 h 645666"/>
              <a:gd name="connsiteX1" fmla="*/ 1237673 w 1237673"/>
              <a:gd name="connsiteY1" fmla="*/ 154061 h 645666"/>
              <a:gd name="connsiteX2" fmla="*/ 1219200 w 1237673"/>
              <a:gd name="connsiteY2" fmla="*/ 566233 h 645666"/>
              <a:gd name="connsiteX3" fmla="*/ 0 w 1237673"/>
              <a:gd name="connsiteY3" fmla="*/ 566233 h 645666"/>
              <a:gd name="connsiteX4" fmla="*/ 0 w 1237673"/>
              <a:gd name="connsiteY4" fmla="*/ 70933 h 645666"/>
              <a:gd name="connsiteX0" fmla="*/ 0 w 1237673"/>
              <a:gd name="connsiteY0" fmla="*/ 70933 h 635525"/>
              <a:gd name="connsiteX1" fmla="*/ 1237673 w 1237673"/>
              <a:gd name="connsiteY1" fmla="*/ 154061 h 635525"/>
              <a:gd name="connsiteX2" fmla="*/ 1219200 w 1237673"/>
              <a:gd name="connsiteY2" fmla="*/ 566233 h 635525"/>
              <a:gd name="connsiteX3" fmla="*/ 0 w 1237673"/>
              <a:gd name="connsiteY3" fmla="*/ 464633 h 635525"/>
              <a:gd name="connsiteX4" fmla="*/ 0 w 1237673"/>
              <a:gd name="connsiteY4" fmla="*/ 70933 h 63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673" h="635525">
                <a:moveTo>
                  <a:pt x="0" y="70933"/>
                </a:moveTo>
                <a:cubicBezTo>
                  <a:pt x="406400" y="-204234"/>
                  <a:pt x="831273" y="429228"/>
                  <a:pt x="1237673" y="154061"/>
                </a:cubicBezTo>
                <a:cubicBezTo>
                  <a:pt x="1237673" y="319161"/>
                  <a:pt x="1219200" y="401133"/>
                  <a:pt x="1219200" y="566233"/>
                </a:cubicBezTo>
                <a:cubicBezTo>
                  <a:pt x="812800" y="841400"/>
                  <a:pt x="406400" y="189466"/>
                  <a:pt x="0" y="464633"/>
                </a:cubicBezTo>
                <a:lnTo>
                  <a:pt x="0" y="70933"/>
                </a:lnTo>
                <a:close/>
              </a:path>
            </a:pathLst>
          </a:custGeom>
          <a:solidFill>
            <a:srgbClr val="99EEF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2B5367"/>
                </a:solidFill>
                <a:latin typeface="Segoe UI Semilight" panose="020B0402040204020203" pitchFamily="34" charset="0"/>
                <a:cs typeface="Segoe UI Semilight" panose="020B0402040204020203" pitchFamily="34" charset="0"/>
              </a:rPr>
              <a:t>Next</a:t>
            </a:r>
          </a:p>
        </p:txBody>
      </p:sp>
      <p:sp>
        <p:nvSpPr>
          <p:cNvPr id="4" name="Rectangle: Diagonal Corners Snipped 3"/>
          <p:cNvSpPr/>
          <p:nvPr/>
        </p:nvSpPr>
        <p:spPr>
          <a:xfrm>
            <a:off x="4748976" y="407152"/>
            <a:ext cx="3011053" cy="877454"/>
          </a:xfrm>
          <a:prstGeom prst="snip2DiagRect">
            <a:avLst>
              <a:gd name="adj1" fmla="val 50000"/>
              <a:gd name="adj2" fmla="val 16667"/>
            </a:avLst>
          </a:prstGeom>
          <a:pattFill prst="ltHorz">
            <a:fgClr>
              <a:srgbClr val="C8ECF3"/>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2B5367"/>
              </a:solidFill>
              <a:latin typeface="Segoe UI Black" panose="020B0A02040204020203" pitchFamily="34" charset="0"/>
              <a:ea typeface="Segoe UI Black" panose="020B0A02040204020203" pitchFamily="34" charset="0"/>
              <a:cs typeface="Segoe UI Black" panose="020B0A02040204020203" pitchFamily="34" charset="0"/>
            </a:endParaRPr>
          </a:p>
        </p:txBody>
      </p:sp>
      <p:sp>
        <p:nvSpPr>
          <p:cNvPr id="6" name="Rectangle 5"/>
          <p:cNvSpPr/>
          <p:nvPr/>
        </p:nvSpPr>
        <p:spPr>
          <a:xfrm>
            <a:off x="4582263" y="522713"/>
            <a:ext cx="3393537" cy="646331"/>
          </a:xfrm>
          <a:prstGeom prst="rect">
            <a:avLst/>
          </a:prstGeom>
          <a:noFill/>
        </p:spPr>
        <p:txBody>
          <a:bodyPr wrap="square" lIns="91440" tIns="45720" rIns="91440" bIns="45720">
            <a:spAutoFit/>
          </a:bodyPr>
          <a:lstStyle/>
          <a:p>
            <a:pPr algn="ctr"/>
            <a:r>
              <a:rPr lang="en-US" sz="3600" b="1" cap="none" spc="0" dirty="0">
                <a:ln w="9525">
                  <a:solidFill>
                    <a:srgbClr val="F49AAF"/>
                  </a:solidFill>
                  <a:prstDash val="solid"/>
                </a:ln>
                <a:solidFill>
                  <a:schemeClr val="bg1"/>
                </a:solidFill>
                <a:effectLst>
                  <a:outerShdw blurRad="50800" dist="38100" algn="l" rotWithShape="0">
                    <a:prstClr val="black">
                      <a:alpha val="40000"/>
                    </a:prstClr>
                  </a:outerShdw>
                </a:effectLst>
                <a:latin typeface="Swis721 BdOul BT" panose="04020705020B03040203" pitchFamily="82" charset="0"/>
                <a:ea typeface="Segoe UI Black" panose="020B0A02040204020203" pitchFamily="34" charset="0"/>
                <a:cs typeface="Segoe UI Black" panose="020B0A02040204020203" pitchFamily="34" charset="0"/>
              </a:rPr>
              <a:t>Typefaces</a:t>
            </a:r>
            <a:endParaRPr lang="en-US" sz="3600" b="1" cap="none" spc="0" dirty="0">
              <a:ln w="9525">
                <a:solidFill>
                  <a:srgbClr val="F49AAF"/>
                </a:solidFill>
                <a:prstDash val="solid"/>
              </a:ln>
              <a:solidFill>
                <a:schemeClr val="bg1"/>
              </a:solidFill>
              <a:effectLst>
                <a:outerShdw blurRad="50800" dist="38100" algn="l" rotWithShape="0">
                  <a:prstClr val="black">
                    <a:alpha val="40000"/>
                  </a:prstClr>
                </a:outerShdw>
              </a:effectLst>
              <a:latin typeface="Swis721 BdOul BT" panose="04020705020B03040203" pitchFamily="82" charset="0"/>
            </a:endParaRPr>
          </a:p>
        </p:txBody>
      </p:sp>
      <p:sp>
        <p:nvSpPr>
          <p:cNvPr id="14" name="TextBox 13"/>
          <p:cNvSpPr txBox="1"/>
          <p:nvPr/>
        </p:nvSpPr>
        <p:spPr>
          <a:xfrm>
            <a:off x="2533476" y="1169044"/>
            <a:ext cx="7733225" cy="3693319"/>
          </a:xfrm>
          <a:prstGeom prst="rect">
            <a:avLst/>
          </a:prstGeom>
          <a:noFill/>
        </p:spPr>
        <p:txBody>
          <a:bodyPr wrap="square" rtlCol="0">
            <a:spAutoFit/>
          </a:bodyPr>
          <a:lstStyle/>
          <a:p>
            <a:r>
              <a:rPr lang="en-US" b="1" dirty="0">
                <a:ln w="9525">
                  <a:solidFill>
                    <a:schemeClr val="bg1">
                      <a:lumMod val="85000"/>
                    </a:schemeClr>
                  </a:solidFill>
                  <a:prstDash val="solid"/>
                </a:ln>
                <a:solidFill>
                  <a:schemeClr val="bg1"/>
                </a:solidFill>
                <a:effectLst>
                  <a:outerShdw blurRad="50800" dist="38100" algn="l" rotWithShape="0">
                    <a:prstClr val="black">
                      <a:alpha val="40000"/>
                    </a:prstClr>
                  </a:outerShdw>
                </a:effectLst>
                <a:latin typeface="Times New Roman" panose="02020603050405020304" pitchFamily="18" charset="0"/>
                <a:ea typeface="Segoe UI Black" panose="020B0A02040204020203" pitchFamily="34" charset="0"/>
                <a:cs typeface="Times New Roman" panose="02020603050405020304" pitchFamily="18" charset="0"/>
              </a:rPr>
              <a:t> </a:t>
            </a:r>
            <a:r>
              <a:rPr lang="en-US" b="1" u="sng" dirty="0">
                <a:latin typeface="Times New Roman" panose="02020603050405020304" pitchFamily="18" charset="0"/>
                <a:cs typeface="Times New Roman" panose="02020603050405020304" pitchFamily="18" charset="0"/>
              </a:rPr>
              <a:t>Main Screen  Headings:</a:t>
            </a:r>
            <a:endParaRPr lang="en-US" b="1" dirty="0">
              <a:ln w="9525">
                <a:solidFill>
                  <a:schemeClr val="bg1">
                    <a:lumMod val="85000"/>
                  </a:schemeClr>
                </a:solidFill>
                <a:prstDash val="solid"/>
              </a:ln>
              <a:solidFill>
                <a:schemeClr val="bg1"/>
              </a:solidFill>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ea typeface="Malgun Gothic" panose="020B0503020000020004" pitchFamily="34" charset="-127"/>
                <a:cs typeface="Times New Roman" panose="02020603050405020304" pitchFamily="18" charset="0"/>
              </a:rPr>
              <a:t>Arial </a:t>
            </a:r>
          </a:p>
          <a:p>
            <a:r>
              <a:rPr lang="en-US" dirty="0">
                <a:latin typeface="Times New Roman" panose="02020603050405020304" pitchFamily="18" charset="0"/>
                <a:ea typeface="Malgun Gothic" panose="020B0503020000020004" pitchFamily="34" charset="-127"/>
                <a:cs typeface="Times New Roman" panose="02020603050405020304" pitchFamily="18" charset="0"/>
              </a:rPr>
              <a:t>Better Together (script) </a:t>
            </a:r>
            <a:r>
              <a:rPr lang="en-US" dirty="0">
                <a:latin typeface="Times New Roman" panose="02020603050405020304" pitchFamily="18" charset="0"/>
                <a:ea typeface="BatangChe" panose="02030609000101010101" pitchFamily="49" charset="-127"/>
                <a:cs typeface="Times New Roman" panose="02020603050405020304" pitchFamily="18" charset="0"/>
              </a:rPr>
              <a:t>(http://www.dafont.com/better-together.font)</a:t>
            </a:r>
            <a:endParaRPr lang="en-US" dirty="0">
              <a:latin typeface="Times New Roman" panose="02020603050405020304" pitchFamily="18" charset="0"/>
              <a:ea typeface="Malgun Gothic" panose="020B0503020000020004" pitchFamily="34" charset="-127"/>
              <a:cs typeface="Times New Roman" panose="02020603050405020304" pitchFamily="18" charset="0"/>
            </a:endParaRPr>
          </a:p>
          <a:p>
            <a:r>
              <a:rPr lang="en-US" dirty="0">
                <a:latin typeface="Times New Roman" panose="02020603050405020304" pitchFamily="18" charset="0"/>
                <a:ea typeface="Malgun Gothic" panose="020B0503020000020004" pitchFamily="34" charset="-127"/>
                <a:cs typeface="Times New Roman" panose="02020603050405020304" pitchFamily="18" charset="0"/>
              </a:rPr>
              <a:t>Aqua Grotesque (san serif) (</a:t>
            </a:r>
            <a:r>
              <a:rPr lang="en-US" dirty="0">
                <a:latin typeface="Times New Roman" panose="02020603050405020304" pitchFamily="18" charset="0"/>
                <a:ea typeface="Malgun Gothic" panose="020B0503020000020004" pitchFamily="34" charset="-127"/>
                <a:cs typeface="Times New Roman" panose="02020603050405020304" pitchFamily="18" charset="0"/>
              </a:rPr>
              <a:t>https://www.behance.net/gallery/14884671/AQUA-GROTESQUE-TYPEFACE)</a:t>
            </a:r>
            <a:endParaRPr lang="en-US" dirty="0">
              <a:latin typeface="Times New Roman" panose="02020603050405020304" pitchFamily="18" charset="0"/>
              <a:ea typeface="Malgun Gothic" panose="020B0503020000020004" pitchFamily="34" charset="-127"/>
              <a:cs typeface="Times New Roman" panose="02020603050405020304" pitchFamily="18" charset="0"/>
            </a:endParaRPr>
          </a:p>
          <a:p>
            <a:r>
              <a:rPr lang="en-US" b="1" u="sng" dirty="0">
                <a:latin typeface="Times New Roman" panose="02020603050405020304" pitchFamily="18" charset="0"/>
                <a:cs typeface="Times New Roman" panose="02020603050405020304" pitchFamily="18" charset="0"/>
              </a:rPr>
              <a:t>Section Headings:</a:t>
            </a:r>
          </a:p>
          <a:p>
            <a:r>
              <a:rPr lang="en-US" dirty="0" err="1">
                <a:latin typeface="Times New Roman" panose="02020603050405020304" pitchFamily="18" charset="0"/>
                <a:cs typeface="Times New Roman" panose="02020603050405020304" pitchFamily="18" charset="0"/>
              </a:rPr>
              <a:t>Novitha</a:t>
            </a:r>
            <a:r>
              <a:rPr lang="en-US" dirty="0">
                <a:latin typeface="Times New Roman" panose="02020603050405020304" pitchFamily="18" charset="0"/>
                <a:cs typeface="Times New Roman" panose="02020603050405020304" pitchFamily="18" charset="0"/>
              </a:rPr>
              <a:t> Script (</a:t>
            </a:r>
            <a:r>
              <a:rPr lang="en-US" dirty="0">
                <a:latin typeface="Times New Roman" panose="02020603050405020304" pitchFamily="18" charset="0"/>
                <a:cs typeface="Times New Roman" panose="02020603050405020304" pitchFamily="18" charset="0"/>
              </a:rPr>
              <a:t>http://www.dafont.com/novitha-script.font)</a:t>
            </a:r>
            <a:endParaRPr lang="en-US"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ea typeface="BatangChe" panose="02030609000101010101" pitchFamily="49" charset="-127"/>
                <a:cs typeface="Times New Roman" panose="02020603050405020304" pitchFamily="18" charset="0"/>
              </a:rPr>
              <a:t>Better Together (</a:t>
            </a:r>
            <a:r>
              <a:rPr lang="en-US" dirty="0">
                <a:latin typeface="Times New Roman" panose="02020603050405020304" pitchFamily="18" charset="0"/>
                <a:ea typeface="BatangChe" panose="02030609000101010101" pitchFamily="49" charset="-127"/>
                <a:cs typeface="Times New Roman" panose="02020603050405020304" pitchFamily="18" charset="0"/>
              </a:rPr>
              <a:t>http://www.dafont.com/better-together.font)</a:t>
            </a:r>
            <a:endParaRPr lang="en-US" dirty="0">
              <a:latin typeface="Times New Roman" panose="02020603050405020304" pitchFamily="18" charset="0"/>
              <a:ea typeface="BatangChe" panose="02030609000101010101" pitchFamily="49" charset="-127"/>
              <a:cs typeface="Times New Roman" panose="02020603050405020304" pitchFamily="18" charset="0"/>
            </a:endParaRPr>
          </a:p>
          <a:p>
            <a:r>
              <a:rPr lang="en-US" dirty="0">
                <a:latin typeface="Times New Roman" panose="02020603050405020304" pitchFamily="18" charset="0"/>
                <a:ea typeface="BatangChe" panose="02030609000101010101" pitchFamily="49" charset="-127"/>
                <a:cs typeface="Times New Roman" panose="02020603050405020304" pitchFamily="18" charset="0"/>
              </a:rPr>
              <a:t>Times New Roman </a:t>
            </a:r>
          </a:p>
          <a:p>
            <a:r>
              <a:rPr lang="en-US" b="1" u="sng" dirty="0">
                <a:latin typeface="Times New Roman" panose="02020603050405020304" pitchFamily="18" charset="0"/>
                <a:cs typeface="Times New Roman" panose="02020603050405020304" pitchFamily="18" charset="0"/>
              </a:rPr>
              <a:t>Body Text :</a:t>
            </a:r>
          </a:p>
          <a:p>
            <a:r>
              <a:rPr lang="en-US" dirty="0">
                <a:latin typeface="Times New Roman" panose="02020603050405020304" pitchFamily="18" charset="0"/>
                <a:cs typeface="Times New Roman" panose="02020603050405020304" pitchFamily="18" charset="0"/>
              </a:rPr>
              <a:t>Times New Roman</a:t>
            </a:r>
          </a:p>
          <a:p>
            <a:endParaRPr lang="en-US" dirty="0"/>
          </a:p>
          <a:p>
            <a:r>
              <a:rPr lang="en-US" dirty="0"/>
              <a:t> </a:t>
            </a:r>
          </a:p>
        </p:txBody>
      </p:sp>
      <p:sp>
        <p:nvSpPr>
          <p:cNvPr id="11" name="Oval 10">
            <a:hlinkClick r:id="rId3" action="ppaction://hlinksldjump"/>
          </p:cNvPr>
          <p:cNvSpPr/>
          <p:nvPr/>
        </p:nvSpPr>
        <p:spPr>
          <a:xfrm>
            <a:off x="10927077" y="249084"/>
            <a:ext cx="998276" cy="798945"/>
          </a:xfrm>
          <a:prstGeom prst="ellipse">
            <a:avLst/>
          </a:prstGeom>
          <a:pattFill prst="ltHorz">
            <a:fgClr>
              <a:srgbClr val="99EEFA"/>
            </a:fgClr>
            <a:bgClr>
              <a:schemeClr val="bg1"/>
            </a:bgClr>
          </a:pattFill>
          <a:ln w="38100">
            <a:noFill/>
          </a:ln>
          <a:effectLst>
            <a:outerShdw blurRad="50800" dist="38100" dir="5400000" algn="t"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400" b="1" dirty="0">
                <a:solidFill>
                  <a:srgbClr val="F3AEA7"/>
                </a:solidFill>
                <a:latin typeface="Latha" panose="020B0604020202020204" pitchFamily="34" charset="0"/>
                <a:ea typeface="Tahoma" panose="020B0604030504040204" pitchFamily="34" charset="0"/>
                <a:cs typeface="Latha" panose="020B0604020202020204" pitchFamily="34" charset="0"/>
              </a:rPr>
              <a:t>TITLE</a:t>
            </a:r>
          </a:p>
        </p:txBody>
      </p:sp>
      <p:sp>
        <p:nvSpPr>
          <p:cNvPr id="9" name="Freeform: Shape 8"/>
          <p:cNvSpPr/>
          <p:nvPr/>
        </p:nvSpPr>
        <p:spPr>
          <a:xfrm>
            <a:off x="868790" y="1091350"/>
            <a:ext cx="292694" cy="704720"/>
          </a:xfrm>
          <a:custGeom>
            <a:avLst/>
            <a:gdLst>
              <a:gd name="connsiteX0" fmla="*/ 0 w 292694"/>
              <a:gd name="connsiteY0" fmla="*/ 379209 h 704720"/>
              <a:gd name="connsiteX1" fmla="*/ 292694 w 292694"/>
              <a:gd name="connsiteY1" fmla="*/ 379209 h 704720"/>
              <a:gd name="connsiteX2" fmla="*/ 146347 w 292694"/>
              <a:gd name="connsiteY2" fmla="*/ 704720 h 704720"/>
              <a:gd name="connsiteX3" fmla="*/ 146347 w 292694"/>
              <a:gd name="connsiteY3" fmla="*/ 0 h 704720"/>
              <a:gd name="connsiteX4" fmla="*/ 251036 w 292694"/>
              <a:gd name="connsiteY4" fmla="*/ 304720 h 704720"/>
              <a:gd name="connsiteX5" fmla="*/ 41658 w 292694"/>
              <a:gd name="connsiteY5" fmla="*/ 304720 h 704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2694" h="704720">
                <a:moveTo>
                  <a:pt x="0" y="379209"/>
                </a:moveTo>
                <a:lnTo>
                  <a:pt x="292694" y="379209"/>
                </a:lnTo>
                <a:lnTo>
                  <a:pt x="146347" y="704720"/>
                </a:lnTo>
                <a:close/>
                <a:moveTo>
                  <a:pt x="146347" y="0"/>
                </a:moveTo>
                <a:lnTo>
                  <a:pt x="251036" y="304720"/>
                </a:lnTo>
                <a:lnTo>
                  <a:pt x="41658" y="304720"/>
                </a:ln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Shape 12"/>
          <p:cNvSpPr/>
          <p:nvPr/>
        </p:nvSpPr>
        <p:spPr>
          <a:xfrm rot="20557584">
            <a:off x="1154352" y="759554"/>
            <a:ext cx="292694" cy="704720"/>
          </a:xfrm>
          <a:custGeom>
            <a:avLst/>
            <a:gdLst>
              <a:gd name="connsiteX0" fmla="*/ 0 w 292694"/>
              <a:gd name="connsiteY0" fmla="*/ 379209 h 704720"/>
              <a:gd name="connsiteX1" fmla="*/ 292694 w 292694"/>
              <a:gd name="connsiteY1" fmla="*/ 379209 h 704720"/>
              <a:gd name="connsiteX2" fmla="*/ 146347 w 292694"/>
              <a:gd name="connsiteY2" fmla="*/ 704720 h 704720"/>
              <a:gd name="connsiteX3" fmla="*/ 146347 w 292694"/>
              <a:gd name="connsiteY3" fmla="*/ 0 h 704720"/>
              <a:gd name="connsiteX4" fmla="*/ 251036 w 292694"/>
              <a:gd name="connsiteY4" fmla="*/ 304720 h 704720"/>
              <a:gd name="connsiteX5" fmla="*/ 41658 w 292694"/>
              <a:gd name="connsiteY5" fmla="*/ 304720 h 704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2694" h="704720">
                <a:moveTo>
                  <a:pt x="0" y="379209"/>
                </a:moveTo>
                <a:lnTo>
                  <a:pt x="292694" y="379209"/>
                </a:lnTo>
                <a:lnTo>
                  <a:pt x="146347" y="704720"/>
                </a:lnTo>
                <a:close/>
                <a:moveTo>
                  <a:pt x="146347" y="0"/>
                </a:moveTo>
                <a:lnTo>
                  <a:pt x="251036" y="304720"/>
                </a:lnTo>
                <a:lnTo>
                  <a:pt x="41658" y="304720"/>
                </a:lnTo>
                <a:close/>
              </a:path>
            </a:pathLst>
          </a:custGeom>
          <a:pattFill prst="divot">
            <a:fgClr>
              <a:schemeClr val="tx1">
                <a:lumMod val="95000"/>
                <a:lumOff val="5000"/>
              </a:schemeClr>
            </a:fgClr>
            <a:bgClr>
              <a:schemeClr val="bg1"/>
            </a:bgClr>
          </a:patt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Shape 14"/>
          <p:cNvSpPr/>
          <p:nvPr/>
        </p:nvSpPr>
        <p:spPr>
          <a:xfrm>
            <a:off x="10695883" y="4872182"/>
            <a:ext cx="292694" cy="704720"/>
          </a:xfrm>
          <a:custGeom>
            <a:avLst/>
            <a:gdLst>
              <a:gd name="connsiteX0" fmla="*/ 0 w 292694"/>
              <a:gd name="connsiteY0" fmla="*/ 379209 h 704720"/>
              <a:gd name="connsiteX1" fmla="*/ 292694 w 292694"/>
              <a:gd name="connsiteY1" fmla="*/ 379209 h 704720"/>
              <a:gd name="connsiteX2" fmla="*/ 146347 w 292694"/>
              <a:gd name="connsiteY2" fmla="*/ 704720 h 704720"/>
              <a:gd name="connsiteX3" fmla="*/ 146347 w 292694"/>
              <a:gd name="connsiteY3" fmla="*/ 0 h 704720"/>
              <a:gd name="connsiteX4" fmla="*/ 251036 w 292694"/>
              <a:gd name="connsiteY4" fmla="*/ 304720 h 704720"/>
              <a:gd name="connsiteX5" fmla="*/ 41658 w 292694"/>
              <a:gd name="connsiteY5" fmla="*/ 304720 h 704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2694" h="704720">
                <a:moveTo>
                  <a:pt x="0" y="379209"/>
                </a:moveTo>
                <a:lnTo>
                  <a:pt x="292694" y="379209"/>
                </a:lnTo>
                <a:lnTo>
                  <a:pt x="146347" y="704720"/>
                </a:lnTo>
                <a:close/>
                <a:moveTo>
                  <a:pt x="146347" y="0"/>
                </a:moveTo>
                <a:lnTo>
                  <a:pt x="251036" y="304720"/>
                </a:lnTo>
                <a:lnTo>
                  <a:pt x="41658" y="304720"/>
                </a:ln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p:cNvSpPr/>
          <p:nvPr/>
        </p:nvSpPr>
        <p:spPr>
          <a:xfrm>
            <a:off x="10055302" y="5345234"/>
            <a:ext cx="292694" cy="704720"/>
          </a:xfrm>
          <a:custGeom>
            <a:avLst/>
            <a:gdLst>
              <a:gd name="connsiteX0" fmla="*/ 0 w 292694"/>
              <a:gd name="connsiteY0" fmla="*/ 379209 h 704720"/>
              <a:gd name="connsiteX1" fmla="*/ 292694 w 292694"/>
              <a:gd name="connsiteY1" fmla="*/ 379209 h 704720"/>
              <a:gd name="connsiteX2" fmla="*/ 146347 w 292694"/>
              <a:gd name="connsiteY2" fmla="*/ 704720 h 704720"/>
              <a:gd name="connsiteX3" fmla="*/ 146347 w 292694"/>
              <a:gd name="connsiteY3" fmla="*/ 0 h 704720"/>
              <a:gd name="connsiteX4" fmla="*/ 251036 w 292694"/>
              <a:gd name="connsiteY4" fmla="*/ 304720 h 704720"/>
              <a:gd name="connsiteX5" fmla="*/ 41658 w 292694"/>
              <a:gd name="connsiteY5" fmla="*/ 304720 h 704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2694" h="704720">
                <a:moveTo>
                  <a:pt x="0" y="379209"/>
                </a:moveTo>
                <a:lnTo>
                  <a:pt x="292694" y="379209"/>
                </a:lnTo>
                <a:lnTo>
                  <a:pt x="146347" y="704720"/>
                </a:lnTo>
                <a:close/>
                <a:moveTo>
                  <a:pt x="146347" y="0"/>
                </a:moveTo>
                <a:lnTo>
                  <a:pt x="251036" y="304720"/>
                </a:lnTo>
                <a:lnTo>
                  <a:pt x="41658" y="304720"/>
                </a:ln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Shape 16"/>
          <p:cNvSpPr/>
          <p:nvPr/>
        </p:nvSpPr>
        <p:spPr>
          <a:xfrm rot="20557584">
            <a:off x="10340864" y="5013438"/>
            <a:ext cx="292694" cy="704720"/>
          </a:xfrm>
          <a:custGeom>
            <a:avLst/>
            <a:gdLst>
              <a:gd name="connsiteX0" fmla="*/ 0 w 292694"/>
              <a:gd name="connsiteY0" fmla="*/ 379209 h 704720"/>
              <a:gd name="connsiteX1" fmla="*/ 292694 w 292694"/>
              <a:gd name="connsiteY1" fmla="*/ 379209 h 704720"/>
              <a:gd name="connsiteX2" fmla="*/ 146347 w 292694"/>
              <a:gd name="connsiteY2" fmla="*/ 704720 h 704720"/>
              <a:gd name="connsiteX3" fmla="*/ 146347 w 292694"/>
              <a:gd name="connsiteY3" fmla="*/ 0 h 704720"/>
              <a:gd name="connsiteX4" fmla="*/ 251036 w 292694"/>
              <a:gd name="connsiteY4" fmla="*/ 304720 h 704720"/>
              <a:gd name="connsiteX5" fmla="*/ 41658 w 292694"/>
              <a:gd name="connsiteY5" fmla="*/ 304720 h 704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2694" h="704720">
                <a:moveTo>
                  <a:pt x="0" y="379209"/>
                </a:moveTo>
                <a:lnTo>
                  <a:pt x="292694" y="379209"/>
                </a:lnTo>
                <a:lnTo>
                  <a:pt x="146347" y="704720"/>
                </a:lnTo>
                <a:close/>
                <a:moveTo>
                  <a:pt x="146347" y="0"/>
                </a:moveTo>
                <a:lnTo>
                  <a:pt x="251036" y="304720"/>
                </a:lnTo>
                <a:lnTo>
                  <a:pt x="41658" y="304720"/>
                </a:lnTo>
                <a:close/>
              </a:path>
            </a:pathLst>
          </a:custGeom>
          <a:pattFill prst="divot">
            <a:fgClr>
              <a:schemeClr val="tx1">
                <a:lumMod val="95000"/>
                <a:lumOff val="5000"/>
              </a:schemeClr>
            </a:fgClr>
            <a:bgClr>
              <a:schemeClr val="bg1"/>
            </a:bgClr>
          </a:patt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Explosion 1 18"/>
          <p:cNvSpPr/>
          <p:nvPr/>
        </p:nvSpPr>
        <p:spPr>
          <a:xfrm rot="601617">
            <a:off x="1503616" y="5072158"/>
            <a:ext cx="1493909" cy="1299410"/>
          </a:xfrm>
          <a:prstGeom prst="irregularSeal1">
            <a:avLst/>
          </a:prstGeom>
          <a:pattFill prst="dkVert">
            <a:fgClr>
              <a:srgbClr val="3F4372"/>
            </a:fgClr>
            <a:bgClr>
              <a:schemeClr val="bg1"/>
            </a:bgClr>
          </a:pattFill>
          <a:ln w="57150"/>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b="1" dirty="0">
              <a:solidFill>
                <a:srgbClr val="F36FAE"/>
              </a:solidFill>
            </a:endParaRPr>
          </a:p>
        </p:txBody>
      </p:sp>
    </p:spTree>
    <p:extLst>
      <p:ext uri="{BB962C8B-B14F-4D97-AF65-F5344CB8AC3E}">
        <p14:creationId xmlns:p14="http://schemas.microsoft.com/office/powerpoint/2010/main" val="201988707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7000"/>
            <a:lum/>
          </a:blip>
          <a:srcRect/>
          <a:tile tx="0" ty="0" sx="100000" sy="100000" flip="none" algn="tl"/>
        </a:blipFill>
        <a:effectLst/>
      </p:bgPr>
    </p:bg>
    <p:spTree>
      <p:nvGrpSpPr>
        <p:cNvPr id="1" name=""/>
        <p:cNvGrpSpPr/>
        <p:nvPr/>
      </p:nvGrpSpPr>
      <p:grpSpPr>
        <a:xfrm>
          <a:off x="0" y="0"/>
          <a:ext cx="0" cy="0"/>
          <a:chOff x="0" y="0"/>
          <a:chExt cx="0" cy="0"/>
        </a:xfrm>
      </p:grpSpPr>
      <p:sp>
        <p:nvSpPr>
          <p:cNvPr id="19" name="Explosion 1 18"/>
          <p:cNvSpPr/>
          <p:nvPr/>
        </p:nvSpPr>
        <p:spPr>
          <a:xfrm rot="601617">
            <a:off x="9791579" y="784391"/>
            <a:ext cx="1493909" cy="1299410"/>
          </a:xfrm>
          <a:prstGeom prst="irregularSeal1">
            <a:avLst/>
          </a:prstGeom>
          <a:pattFill prst="dkVert">
            <a:fgClr>
              <a:srgbClr val="3F4372"/>
            </a:fgClr>
            <a:bgClr>
              <a:schemeClr val="bg1"/>
            </a:bgClr>
          </a:pattFill>
          <a:ln w="57150"/>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b="1" dirty="0">
              <a:solidFill>
                <a:srgbClr val="F36FAE"/>
              </a:solidFill>
            </a:endParaRPr>
          </a:p>
        </p:txBody>
      </p:sp>
      <p:sp>
        <p:nvSpPr>
          <p:cNvPr id="20" name="Explosion 1 6"/>
          <p:cNvSpPr/>
          <p:nvPr/>
        </p:nvSpPr>
        <p:spPr>
          <a:xfrm>
            <a:off x="7441955" y="264744"/>
            <a:ext cx="2269951" cy="2530686"/>
          </a:xfrm>
          <a:prstGeom prst="irregularSeal1">
            <a:avLst/>
          </a:prstGeom>
          <a:gradFill>
            <a:gsLst>
              <a:gs pos="0">
                <a:srgbClr val="3F4372"/>
              </a:gs>
              <a:gs pos="66000">
                <a:schemeClr val="accent1">
                  <a:lumMod val="45000"/>
                  <a:lumOff val="55000"/>
                </a:schemeClr>
              </a:gs>
              <a:gs pos="85000">
                <a:schemeClr val="accent1">
                  <a:lumMod val="45000"/>
                  <a:lumOff val="55000"/>
                </a:schemeClr>
              </a:gs>
              <a:gs pos="100000">
                <a:schemeClr val="accent1">
                  <a:lumMod val="30000"/>
                  <a:lumOff val="70000"/>
                </a:schemeClr>
              </a:gs>
            </a:gsLst>
            <a:path path="circle">
              <a:fillToRect t="100000" r="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Explosion 1 7"/>
          <p:cNvSpPr/>
          <p:nvPr/>
        </p:nvSpPr>
        <p:spPr>
          <a:xfrm>
            <a:off x="7629105" y="551518"/>
            <a:ext cx="1890295" cy="1957138"/>
          </a:xfrm>
          <a:prstGeom prst="irregularSeal1">
            <a:avLst/>
          </a:prstGeom>
          <a:solidFill>
            <a:srgbClr val="F3ADB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Explosion 1 8"/>
          <p:cNvSpPr/>
          <p:nvPr/>
        </p:nvSpPr>
        <p:spPr>
          <a:xfrm>
            <a:off x="7827297" y="850281"/>
            <a:ext cx="1493909" cy="1299410"/>
          </a:xfrm>
          <a:prstGeom prst="irregularSeal1">
            <a:avLst/>
          </a:prstGeom>
          <a:pattFill prst="ltHorz">
            <a:fgClr>
              <a:schemeClr val="accent1"/>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p:cNvSpPr/>
          <p:nvPr/>
        </p:nvSpPr>
        <p:spPr>
          <a:xfrm>
            <a:off x="3606938" y="596380"/>
            <a:ext cx="799818" cy="601590"/>
          </a:xfrm>
          <a:prstGeom prst="ellipse">
            <a:avLst/>
          </a:prstGeom>
          <a:gradFill flip="none" rotWithShape="1">
            <a:gsLst>
              <a:gs pos="0">
                <a:srgbClr val="F49AAF">
                  <a:tint val="66000"/>
                  <a:satMod val="160000"/>
                </a:srgbClr>
              </a:gs>
              <a:gs pos="50000">
                <a:srgbClr val="F49AAF">
                  <a:tint val="44500"/>
                  <a:satMod val="160000"/>
                </a:srgbClr>
              </a:gs>
              <a:gs pos="100000">
                <a:srgbClr val="F49AAF">
                  <a:tint val="23500"/>
                  <a:satMod val="160000"/>
                </a:srgbClr>
              </a:gs>
            </a:gsLst>
            <a:path path="circle">
              <a:fillToRect l="50000" t="50000" r="50000" b="50000"/>
            </a:path>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a:off x="2663675" y="648867"/>
            <a:ext cx="698500" cy="609600"/>
          </a:xfrm>
          <a:prstGeom prst="ellipse">
            <a:avLst/>
          </a:prstGeom>
          <a:pattFill prst="ltHorz">
            <a:fgClr>
              <a:srgbClr val="859FA7"/>
            </a:fgClr>
            <a:bgClr>
              <a:schemeClr val="bg1"/>
            </a:bgClr>
          </a:patt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a:off x="4688365" y="621734"/>
            <a:ext cx="454460" cy="453535"/>
          </a:xfrm>
          <a:prstGeom prst="ellipse">
            <a:avLst/>
          </a:prstGeom>
          <a:solidFill>
            <a:schemeClr val="bg1">
              <a:lumMod val="8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3606938" y="1512600"/>
            <a:ext cx="698500" cy="609600"/>
          </a:xfrm>
          <a:prstGeom prst="ellipse">
            <a:avLst/>
          </a:prstGeom>
          <a:solidFill>
            <a:srgbClr val="2B5367"/>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5521896" y="456385"/>
            <a:ext cx="1091884" cy="873607"/>
          </a:xfrm>
          <a:prstGeom prst="ellipse">
            <a:avLst/>
          </a:prstGeom>
          <a:pattFill prst="smGrid">
            <a:fgClr>
              <a:srgbClr val="F7B7C6"/>
            </a:fgClr>
            <a:bgClr>
              <a:schemeClr val="bg1"/>
            </a:bgClr>
          </a:patt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Isosceles Triangle 27"/>
          <p:cNvSpPr/>
          <p:nvPr/>
        </p:nvSpPr>
        <p:spPr>
          <a:xfrm>
            <a:off x="5436758" y="1711572"/>
            <a:ext cx="300445" cy="243408"/>
          </a:xfrm>
          <a:prstGeom prst="triangle">
            <a:avLst/>
          </a:prstGeom>
          <a:solidFill>
            <a:srgbClr val="FEF8F9"/>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Isosceles Triangle 28"/>
          <p:cNvSpPr/>
          <p:nvPr/>
        </p:nvSpPr>
        <p:spPr>
          <a:xfrm rot="3295699">
            <a:off x="6355223" y="1710256"/>
            <a:ext cx="295585" cy="269541"/>
          </a:xfrm>
          <a:prstGeom prst="triangle">
            <a:avLst/>
          </a:prstGeom>
          <a:solidFill>
            <a:srgbClr val="FEF8F9"/>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Isosceles Triangle 29"/>
          <p:cNvSpPr/>
          <p:nvPr/>
        </p:nvSpPr>
        <p:spPr>
          <a:xfrm rot="3295699">
            <a:off x="4963024" y="1593715"/>
            <a:ext cx="295585" cy="269541"/>
          </a:xfrm>
          <a:prstGeom prst="triangle">
            <a:avLst/>
          </a:prstGeom>
          <a:solidFill>
            <a:srgbClr val="DAD0E6"/>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Isosceles Triangle 30"/>
          <p:cNvSpPr/>
          <p:nvPr/>
        </p:nvSpPr>
        <p:spPr>
          <a:xfrm rot="12875192">
            <a:off x="5850263" y="1653378"/>
            <a:ext cx="246770" cy="284826"/>
          </a:xfrm>
          <a:prstGeom prst="triangle">
            <a:avLst/>
          </a:prstGeom>
          <a:solidFill>
            <a:srgbClr val="DAD0E6"/>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Explosion 1 31"/>
          <p:cNvSpPr/>
          <p:nvPr/>
        </p:nvSpPr>
        <p:spPr>
          <a:xfrm>
            <a:off x="9519398" y="1967495"/>
            <a:ext cx="1979875" cy="2225814"/>
          </a:xfrm>
          <a:prstGeom prst="irregularSeal1">
            <a:avLst/>
          </a:prstGeom>
          <a:solidFill>
            <a:srgbClr val="3F43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Explosion 1 32"/>
          <p:cNvSpPr/>
          <p:nvPr/>
        </p:nvSpPr>
        <p:spPr>
          <a:xfrm>
            <a:off x="9706548" y="2224168"/>
            <a:ext cx="1579025" cy="1655105"/>
          </a:xfrm>
          <a:prstGeom prst="irregularSeal1">
            <a:avLst/>
          </a:prstGeom>
          <a:solidFill>
            <a:srgbClr val="C8ECF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Explosion 1 33"/>
          <p:cNvSpPr/>
          <p:nvPr/>
        </p:nvSpPr>
        <p:spPr>
          <a:xfrm>
            <a:off x="9858697" y="2465571"/>
            <a:ext cx="1280084" cy="1172298"/>
          </a:xfrm>
          <a:prstGeom prst="irregularSeal1">
            <a:avLst/>
          </a:prstGeom>
          <a:pattFill prst="dkVert">
            <a:fgClr>
              <a:srgbClr val="3F4372"/>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a:solidFill>
                  <a:srgbClr val="F36FAE"/>
                </a:solidFill>
              </a:rPr>
              <a:t>!</a:t>
            </a:r>
          </a:p>
        </p:txBody>
      </p:sp>
      <p:sp>
        <p:nvSpPr>
          <p:cNvPr id="35" name="Rectangle: Diagonal Corners Snipped 4"/>
          <p:cNvSpPr/>
          <p:nvPr/>
        </p:nvSpPr>
        <p:spPr>
          <a:xfrm>
            <a:off x="5482733" y="2616012"/>
            <a:ext cx="1432239" cy="609440"/>
          </a:xfrm>
          <a:prstGeom prst="snip2DiagRect">
            <a:avLst/>
          </a:prstGeom>
          <a:pattFill prst="pct90">
            <a:fgClr>
              <a:schemeClr val="dk1"/>
            </a:fgClr>
            <a:bgClr>
              <a:schemeClr val="bg1"/>
            </a:bgClr>
          </a:patt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36" name="Rectangle: Diagonal Corners Snipped 4"/>
          <p:cNvSpPr/>
          <p:nvPr/>
        </p:nvSpPr>
        <p:spPr>
          <a:xfrm>
            <a:off x="5586980" y="3553669"/>
            <a:ext cx="1432239" cy="609440"/>
          </a:xfrm>
          <a:prstGeom prst="snip2DiagRect">
            <a:avLst>
              <a:gd name="adj1" fmla="val 37510"/>
              <a:gd name="adj2" fmla="val 50000"/>
            </a:avLst>
          </a:prstGeom>
          <a:pattFill prst="wdDnDiag">
            <a:fgClr>
              <a:srgbClr val="D9D9D9"/>
            </a:fgClr>
            <a:bgClr>
              <a:schemeClr val="bg1"/>
            </a:bgClr>
          </a:patt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4" name="Double Brace 13"/>
          <p:cNvSpPr/>
          <p:nvPr/>
        </p:nvSpPr>
        <p:spPr>
          <a:xfrm>
            <a:off x="3834262" y="4948214"/>
            <a:ext cx="3993035" cy="914400"/>
          </a:xfrm>
          <a:prstGeom prst="bracePair">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 name="TextBox 14"/>
          <p:cNvSpPr txBox="1"/>
          <p:nvPr/>
        </p:nvSpPr>
        <p:spPr>
          <a:xfrm>
            <a:off x="4010666" y="5068236"/>
            <a:ext cx="3616696" cy="584775"/>
          </a:xfrm>
          <a:prstGeom prst="rect">
            <a:avLst/>
          </a:prstGeom>
          <a:pattFill prst="ltHorz">
            <a:fgClr>
              <a:sysClr val="window" lastClr="FFFFFF">
                <a:lumMod val="85000"/>
              </a:sysClr>
            </a:fgClr>
            <a:bgClr>
              <a:schemeClr val="bg1"/>
            </a:bgClr>
          </a:pattFill>
        </p:spPr>
        <p:txBody>
          <a:bodyPr wrap="none" rtlCol="0">
            <a:spAutoFit/>
          </a:bodyPr>
          <a:lstStyle/>
          <a:p>
            <a:r>
              <a:rPr lang="en-US" sz="3200" dirty="0">
                <a:latin typeface="Times New Roman" panose="02020603050405020304" pitchFamily="18" charset="0"/>
                <a:cs typeface="Times New Roman" panose="02020603050405020304" pitchFamily="18" charset="0"/>
              </a:rPr>
              <a:t>Decorative Elements</a:t>
            </a:r>
          </a:p>
        </p:txBody>
      </p:sp>
      <p:sp>
        <p:nvSpPr>
          <p:cNvPr id="37" name="Oval 36">
            <a:hlinkClick r:id="rId3" action="ppaction://hlinksldjump"/>
          </p:cNvPr>
          <p:cNvSpPr/>
          <p:nvPr/>
        </p:nvSpPr>
        <p:spPr>
          <a:xfrm>
            <a:off x="11026358" y="244551"/>
            <a:ext cx="998276" cy="798945"/>
          </a:xfrm>
          <a:prstGeom prst="ellipse">
            <a:avLst/>
          </a:prstGeom>
          <a:pattFill prst="ltHorz">
            <a:fgClr>
              <a:srgbClr val="99EEFA"/>
            </a:fgClr>
            <a:bgClr>
              <a:schemeClr val="bg1"/>
            </a:bgClr>
          </a:pattFill>
          <a:ln w="38100">
            <a:noFill/>
          </a:ln>
          <a:effectLst>
            <a:outerShdw blurRad="50800" dist="38100" dir="5400000" algn="t"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400" b="1" dirty="0">
                <a:solidFill>
                  <a:srgbClr val="F3AEA7"/>
                </a:solidFill>
                <a:latin typeface="Latha" panose="020B0604020202020204" pitchFamily="34" charset="0"/>
                <a:ea typeface="Tahoma" panose="020B0604030504040204" pitchFamily="34" charset="0"/>
                <a:cs typeface="Latha" panose="020B0604020202020204" pitchFamily="34" charset="0"/>
              </a:rPr>
              <a:t>TITLE</a:t>
            </a:r>
          </a:p>
        </p:txBody>
      </p:sp>
      <p:sp>
        <p:nvSpPr>
          <p:cNvPr id="42" name="Freeform: Shape 41"/>
          <p:cNvSpPr/>
          <p:nvPr/>
        </p:nvSpPr>
        <p:spPr>
          <a:xfrm rot="7783601">
            <a:off x="1841087" y="1403867"/>
            <a:ext cx="1065814" cy="1302933"/>
          </a:xfrm>
          <a:custGeom>
            <a:avLst/>
            <a:gdLst>
              <a:gd name="connsiteX0" fmla="*/ 1416369 w 1593723"/>
              <a:gd name="connsiteY0" fmla="*/ 1676215 h 1676215"/>
              <a:gd name="connsiteX1" fmla="*/ 1415571 w 1593723"/>
              <a:gd name="connsiteY1" fmla="*/ 1174205 h 1676215"/>
              <a:gd name="connsiteX2" fmla="*/ 951137 w 1593723"/>
              <a:gd name="connsiteY2" fmla="*/ 1172439 h 1676215"/>
              <a:gd name="connsiteX3" fmla="*/ 951148 w 1593723"/>
              <a:gd name="connsiteY3" fmla="*/ 1169691 h 1676215"/>
              <a:gd name="connsiteX4" fmla="*/ 943505 w 1593723"/>
              <a:gd name="connsiteY4" fmla="*/ 1169703 h 1676215"/>
              <a:gd name="connsiteX5" fmla="*/ 943259 w 1593723"/>
              <a:gd name="connsiteY5" fmla="*/ 1014865 h 1676215"/>
              <a:gd name="connsiteX6" fmla="*/ 951736 w 1593723"/>
              <a:gd name="connsiteY6" fmla="*/ 1014852 h 1676215"/>
              <a:gd name="connsiteX7" fmla="*/ 953087 w 1593723"/>
              <a:gd name="connsiteY7" fmla="*/ 659769 h 1676215"/>
              <a:gd name="connsiteX8" fmla="*/ 473815 w 1593723"/>
              <a:gd name="connsiteY8" fmla="*/ 659769 h 1676215"/>
              <a:gd name="connsiteX9" fmla="*/ 473815 w 1593723"/>
              <a:gd name="connsiteY9" fmla="*/ 658592 h 1676215"/>
              <a:gd name="connsiteX10" fmla="*/ 473103 w 1593723"/>
              <a:gd name="connsiteY10" fmla="*/ 658594 h 1676215"/>
              <a:gd name="connsiteX11" fmla="*/ 472303 w 1593723"/>
              <a:gd name="connsiteY11" fmla="*/ 155108 h 1676215"/>
              <a:gd name="connsiteX12" fmla="*/ 246 w 1593723"/>
              <a:gd name="connsiteY12" fmla="*/ 155858 h 1676215"/>
              <a:gd name="connsiteX13" fmla="*/ 0 w 1593723"/>
              <a:gd name="connsiteY13" fmla="*/ 1021 h 1676215"/>
              <a:gd name="connsiteX14" fmla="*/ 642001 w 1593723"/>
              <a:gd name="connsiteY14" fmla="*/ 0 h 1676215"/>
              <a:gd name="connsiteX15" fmla="*/ 642003 w 1593723"/>
              <a:gd name="connsiteY15" fmla="*/ 1445 h 1676215"/>
              <a:gd name="connsiteX16" fmla="*/ 643759 w 1593723"/>
              <a:gd name="connsiteY16" fmla="*/ 1445 h 1676215"/>
              <a:gd name="connsiteX17" fmla="*/ 643759 w 1593723"/>
              <a:gd name="connsiteY17" fmla="*/ 504931 h 1676215"/>
              <a:gd name="connsiteX18" fmla="*/ 1115817 w 1593723"/>
              <a:gd name="connsiteY18" fmla="*/ 504931 h 1676215"/>
              <a:gd name="connsiteX19" fmla="*/ 1115817 w 1593723"/>
              <a:gd name="connsiteY19" fmla="*/ 510959 h 1676215"/>
              <a:gd name="connsiteX20" fmla="*/ 1123598 w 1593723"/>
              <a:gd name="connsiteY20" fmla="*/ 510989 h 1676215"/>
              <a:gd name="connsiteX21" fmla="*/ 1121683 w 1593723"/>
              <a:gd name="connsiteY21" fmla="*/ 1014582 h 1676215"/>
              <a:gd name="connsiteX22" fmla="*/ 1585260 w 1593723"/>
              <a:gd name="connsiteY22" fmla="*/ 1013845 h 1676215"/>
              <a:gd name="connsiteX23" fmla="*/ 1585270 w 1593723"/>
              <a:gd name="connsiteY23" fmla="*/ 1020011 h 1676215"/>
              <a:gd name="connsiteX24" fmla="*/ 1593723 w 1593723"/>
              <a:gd name="connsiteY24" fmla="*/ 1020043 h 1676215"/>
              <a:gd name="connsiteX25" fmla="*/ 1593135 w 1593723"/>
              <a:gd name="connsiteY25" fmla="*/ 1174880 h 1676215"/>
              <a:gd name="connsiteX26" fmla="*/ 1585516 w 1593723"/>
              <a:gd name="connsiteY26" fmla="*/ 1174851 h 1676215"/>
              <a:gd name="connsiteX27" fmla="*/ 1586312 w 1593723"/>
              <a:gd name="connsiteY27" fmla="*/ 1675945 h 1676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593723" h="1676215">
                <a:moveTo>
                  <a:pt x="1416369" y="1676215"/>
                </a:moveTo>
                <a:lnTo>
                  <a:pt x="1415571" y="1174205"/>
                </a:lnTo>
                <a:lnTo>
                  <a:pt x="951137" y="1172439"/>
                </a:lnTo>
                <a:lnTo>
                  <a:pt x="951148" y="1169691"/>
                </a:lnTo>
                <a:lnTo>
                  <a:pt x="943505" y="1169703"/>
                </a:lnTo>
                <a:lnTo>
                  <a:pt x="943259" y="1014865"/>
                </a:lnTo>
                <a:lnTo>
                  <a:pt x="951736" y="1014852"/>
                </a:lnTo>
                <a:lnTo>
                  <a:pt x="953087" y="659769"/>
                </a:lnTo>
                <a:lnTo>
                  <a:pt x="473815" y="659769"/>
                </a:lnTo>
                <a:lnTo>
                  <a:pt x="473815" y="658592"/>
                </a:lnTo>
                <a:lnTo>
                  <a:pt x="473103" y="658594"/>
                </a:lnTo>
                <a:lnTo>
                  <a:pt x="472303" y="155108"/>
                </a:lnTo>
                <a:lnTo>
                  <a:pt x="246" y="155858"/>
                </a:lnTo>
                <a:lnTo>
                  <a:pt x="0" y="1021"/>
                </a:lnTo>
                <a:lnTo>
                  <a:pt x="642001" y="0"/>
                </a:lnTo>
                <a:lnTo>
                  <a:pt x="642003" y="1445"/>
                </a:lnTo>
                <a:lnTo>
                  <a:pt x="643759" y="1445"/>
                </a:lnTo>
                <a:lnTo>
                  <a:pt x="643759" y="504931"/>
                </a:lnTo>
                <a:lnTo>
                  <a:pt x="1115817" y="504931"/>
                </a:lnTo>
                <a:lnTo>
                  <a:pt x="1115817" y="510959"/>
                </a:lnTo>
                <a:lnTo>
                  <a:pt x="1123598" y="510989"/>
                </a:lnTo>
                <a:lnTo>
                  <a:pt x="1121683" y="1014582"/>
                </a:lnTo>
                <a:lnTo>
                  <a:pt x="1585260" y="1013845"/>
                </a:lnTo>
                <a:lnTo>
                  <a:pt x="1585270" y="1020011"/>
                </a:lnTo>
                <a:lnTo>
                  <a:pt x="1593723" y="1020043"/>
                </a:lnTo>
                <a:lnTo>
                  <a:pt x="1593135" y="1174880"/>
                </a:lnTo>
                <a:lnTo>
                  <a:pt x="1585516" y="1174851"/>
                </a:lnTo>
                <a:lnTo>
                  <a:pt x="1586312" y="1675945"/>
                </a:lnTo>
                <a:close/>
              </a:path>
            </a:pathLst>
          </a:custGeom>
          <a:solidFill>
            <a:srgbClr val="D9D9D9"/>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Freeform: Shape 42"/>
          <p:cNvSpPr/>
          <p:nvPr/>
        </p:nvSpPr>
        <p:spPr>
          <a:xfrm rot="7783601">
            <a:off x="2038695" y="2401577"/>
            <a:ext cx="1065814" cy="1302933"/>
          </a:xfrm>
          <a:custGeom>
            <a:avLst/>
            <a:gdLst>
              <a:gd name="connsiteX0" fmla="*/ 1416369 w 1593723"/>
              <a:gd name="connsiteY0" fmla="*/ 1676215 h 1676215"/>
              <a:gd name="connsiteX1" fmla="*/ 1415571 w 1593723"/>
              <a:gd name="connsiteY1" fmla="*/ 1174205 h 1676215"/>
              <a:gd name="connsiteX2" fmla="*/ 951137 w 1593723"/>
              <a:gd name="connsiteY2" fmla="*/ 1172439 h 1676215"/>
              <a:gd name="connsiteX3" fmla="*/ 951148 w 1593723"/>
              <a:gd name="connsiteY3" fmla="*/ 1169691 h 1676215"/>
              <a:gd name="connsiteX4" fmla="*/ 943505 w 1593723"/>
              <a:gd name="connsiteY4" fmla="*/ 1169703 h 1676215"/>
              <a:gd name="connsiteX5" fmla="*/ 943259 w 1593723"/>
              <a:gd name="connsiteY5" fmla="*/ 1014865 h 1676215"/>
              <a:gd name="connsiteX6" fmla="*/ 951736 w 1593723"/>
              <a:gd name="connsiteY6" fmla="*/ 1014852 h 1676215"/>
              <a:gd name="connsiteX7" fmla="*/ 953087 w 1593723"/>
              <a:gd name="connsiteY7" fmla="*/ 659769 h 1676215"/>
              <a:gd name="connsiteX8" fmla="*/ 473815 w 1593723"/>
              <a:gd name="connsiteY8" fmla="*/ 659769 h 1676215"/>
              <a:gd name="connsiteX9" fmla="*/ 473815 w 1593723"/>
              <a:gd name="connsiteY9" fmla="*/ 658592 h 1676215"/>
              <a:gd name="connsiteX10" fmla="*/ 473103 w 1593723"/>
              <a:gd name="connsiteY10" fmla="*/ 658594 h 1676215"/>
              <a:gd name="connsiteX11" fmla="*/ 472303 w 1593723"/>
              <a:gd name="connsiteY11" fmla="*/ 155108 h 1676215"/>
              <a:gd name="connsiteX12" fmla="*/ 246 w 1593723"/>
              <a:gd name="connsiteY12" fmla="*/ 155858 h 1676215"/>
              <a:gd name="connsiteX13" fmla="*/ 0 w 1593723"/>
              <a:gd name="connsiteY13" fmla="*/ 1021 h 1676215"/>
              <a:gd name="connsiteX14" fmla="*/ 642001 w 1593723"/>
              <a:gd name="connsiteY14" fmla="*/ 0 h 1676215"/>
              <a:gd name="connsiteX15" fmla="*/ 642003 w 1593723"/>
              <a:gd name="connsiteY15" fmla="*/ 1445 h 1676215"/>
              <a:gd name="connsiteX16" fmla="*/ 643759 w 1593723"/>
              <a:gd name="connsiteY16" fmla="*/ 1445 h 1676215"/>
              <a:gd name="connsiteX17" fmla="*/ 643759 w 1593723"/>
              <a:gd name="connsiteY17" fmla="*/ 504931 h 1676215"/>
              <a:gd name="connsiteX18" fmla="*/ 1115817 w 1593723"/>
              <a:gd name="connsiteY18" fmla="*/ 504931 h 1676215"/>
              <a:gd name="connsiteX19" fmla="*/ 1115817 w 1593723"/>
              <a:gd name="connsiteY19" fmla="*/ 510959 h 1676215"/>
              <a:gd name="connsiteX20" fmla="*/ 1123598 w 1593723"/>
              <a:gd name="connsiteY20" fmla="*/ 510989 h 1676215"/>
              <a:gd name="connsiteX21" fmla="*/ 1121683 w 1593723"/>
              <a:gd name="connsiteY21" fmla="*/ 1014582 h 1676215"/>
              <a:gd name="connsiteX22" fmla="*/ 1585260 w 1593723"/>
              <a:gd name="connsiteY22" fmla="*/ 1013845 h 1676215"/>
              <a:gd name="connsiteX23" fmla="*/ 1585270 w 1593723"/>
              <a:gd name="connsiteY23" fmla="*/ 1020011 h 1676215"/>
              <a:gd name="connsiteX24" fmla="*/ 1593723 w 1593723"/>
              <a:gd name="connsiteY24" fmla="*/ 1020043 h 1676215"/>
              <a:gd name="connsiteX25" fmla="*/ 1593135 w 1593723"/>
              <a:gd name="connsiteY25" fmla="*/ 1174880 h 1676215"/>
              <a:gd name="connsiteX26" fmla="*/ 1585516 w 1593723"/>
              <a:gd name="connsiteY26" fmla="*/ 1174851 h 1676215"/>
              <a:gd name="connsiteX27" fmla="*/ 1586312 w 1593723"/>
              <a:gd name="connsiteY27" fmla="*/ 1675945 h 1676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593723" h="1676215">
                <a:moveTo>
                  <a:pt x="1416369" y="1676215"/>
                </a:moveTo>
                <a:lnTo>
                  <a:pt x="1415571" y="1174205"/>
                </a:lnTo>
                <a:lnTo>
                  <a:pt x="951137" y="1172439"/>
                </a:lnTo>
                <a:lnTo>
                  <a:pt x="951148" y="1169691"/>
                </a:lnTo>
                <a:lnTo>
                  <a:pt x="943505" y="1169703"/>
                </a:lnTo>
                <a:lnTo>
                  <a:pt x="943259" y="1014865"/>
                </a:lnTo>
                <a:lnTo>
                  <a:pt x="951736" y="1014852"/>
                </a:lnTo>
                <a:lnTo>
                  <a:pt x="953087" y="659769"/>
                </a:lnTo>
                <a:lnTo>
                  <a:pt x="473815" y="659769"/>
                </a:lnTo>
                <a:lnTo>
                  <a:pt x="473815" y="658592"/>
                </a:lnTo>
                <a:lnTo>
                  <a:pt x="473103" y="658594"/>
                </a:lnTo>
                <a:lnTo>
                  <a:pt x="472303" y="155108"/>
                </a:lnTo>
                <a:lnTo>
                  <a:pt x="246" y="155858"/>
                </a:lnTo>
                <a:lnTo>
                  <a:pt x="0" y="1021"/>
                </a:lnTo>
                <a:lnTo>
                  <a:pt x="642001" y="0"/>
                </a:lnTo>
                <a:lnTo>
                  <a:pt x="642003" y="1445"/>
                </a:lnTo>
                <a:lnTo>
                  <a:pt x="643759" y="1445"/>
                </a:lnTo>
                <a:lnTo>
                  <a:pt x="643759" y="504931"/>
                </a:lnTo>
                <a:lnTo>
                  <a:pt x="1115817" y="504931"/>
                </a:lnTo>
                <a:lnTo>
                  <a:pt x="1115817" y="510959"/>
                </a:lnTo>
                <a:lnTo>
                  <a:pt x="1123598" y="510989"/>
                </a:lnTo>
                <a:lnTo>
                  <a:pt x="1121683" y="1014582"/>
                </a:lnTo>
                <a:lnTo>
                  <a:pt x="1585260" y="1013845"/>
                </a:lnTo>
                <a:lnTo>
                  <a:pt x="1585270" y="1020011"/>
                </a:lnTo>
                <a:lnTo>
                  <a:pt x="1593723" y="1020043"/>
                </a:lnTo>
                <a:lnTo>
                  <a:pt x="1593135" y="1174880"/>
                </a:lnTo>
                <a:lnTo>
                  <a:pt x="1585516" y="1174851"/>
                </a:lnTo>
                <a:lnTo>
                  <a:pt x="1586312" y="1675945"/>
                </a:lnTo>
                <a:close/>
              </a:path>
            </a:pathLst>
          </a:custGeom>
          <a:pattFill prst="lgGrid">
            <a:fgClr>
              <a:srgbClr val="F49AAF"/>
            </a:fgClr>
            <a:bgClr>
              <a:schemeClr val="bg1"/>
            </a:bgClr>
          </a:patt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Freeform: Shape 45"/>
          <p:cNvSpPr/>
          <p:nvPr/>
        </p:nvSpPr>
        <p:spPr>
          <a:xfrm>
            <a:off x="3705152" y="2920732"/>
            <a:ext cx="292694" cy="704720"/>
          </a:xfrm>
          <a:custGeom>
            <a:avLst/>
            <a:gdLst>
              <a:gd name="connsiteX0" fmla="*/ 0 w 292694"/>
              <a:gd name="connsiteY0" fmla="*/ 379209 h 704720"/>
              <a:gd name="connsiteX1" fmla="*/ 292694 w 292694"/>
              <a:gd name="connsiteY1" fmla="*/ 379209 h 704720"/>
              <a:gd name="connsiteX2" fmla="*/ 146347 w 292694"/>
              <a:gd name="connsiteY2" fmla="*/ 704720 h 704720"/>
              <a:gd name="connsiteX3" fmla="*/ 146347 w 292694"/>
              <a:gd name="connsiteY3" fmla="*/ 0 h 704720"/>
              <a:gd name="connsiteX4" fmla="*/ 251036 w 292694"/>
              <a:gd name="connsiteY4" fmla="*/ 304720 h 704720"/>
              <a:gd name="connsiteX5" fmla="*/ 41658 w 292694"/>
              <a:gd name="connsiteY5" fmla="*/ 304720 h 704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2694" h="704720">
                <a:moveTo>
                  <a:pt x="0" y="379209"/>
                </a:moveTo>
                <a:lnTo>
                  <a:pt x="292694" y="379209"/>
                </a:lnTo>
                <a:lnTo>
                  <a:pt x="146347" y="704720"/>
                </a:lnTo>
                <a:close/>
                <a:moveTo>
                  <a:pt x="146347" y="0"/>
                </a:moveTo>
                <a:lnTo>
                  <a:pt x="251036" y="304720"/>
                </a:lnTo>
                <a:lnTo>
                  <a:pt x="41658" y="304720"/>
                </a:lnTo>
                <a:close/>
              </a:path>
            </a:pathLst>
          </a:custGeom>
          <a:solidFill>
            <a:srgbClr val="C8ECF3"/>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Freeform: Shape 46"/>
          <p:cNvSpPr/>
          <p:nvPr/>
        </p:nvSpPr>
        <p:spPr>
          <a:xfrm>
            <a:off x="4114990" y="2920732"/>
            <a:ext cx="292694" cy="704720"/>
          </a:xfrm>
          <a:custGeom>
            <a:avLst/>
            <a:gdLst>
              <a:gd name="connsiteX0" fmla="*/ 0 w 292694"/>
              <a:gd name="connsiteY0" fmla="*/ 379209 h 704720"/>
              <a:gd name="connsiteX1" fmla="*/ 292694 w 292694"/>
              <a:gd name="connsiteY1" fmla="*/ 379209 h 704720"/>
              <a:gd name="connsiteX2" fmla="*/ 146347 w 292694"/>
              <a:gd name="connsiteY2" fmla="*/ 704720 h 704720"/>
              <a:gd name="connsiteX3" fmla="*/ 146347 w 292694"/>
              <a:gd name="connsiteY3" fmla="*/ 0 h 704720"/>
              <a:gd name="connsiteX4" fmla="*/ 251036 w 292694"/>
              <a:gd name="connsiteY4" fmla="*/ 304720 h 704720"/>
              <a:gd name="connsiteX5" fmla="*/ 41658 w 292694"/>
              <a:gd name="connsiteY5" fmla="*/ 304720 h 704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2694" h="704720">
                <a:moveTo>
                  <a:pt x="0" y="379209"/>
                </a:moveTo>
                <a:lnTo>
                  <a:pt x="292694" y="379209"/>
                </a:lnTo>
                <a:lnTo>
                  <a:pt x="146347" y="704720"/>
                </a:lnTo>
                <a:close/>
                <a:moveTo>
                  <a:pt x="146347" y="0"/>
                </a:moveTo>
                <a:lnTo>
                  <a:pt x="251036" y="304720"/>
                </a:lnTo>
                <a:lnTo>
                  <a:pt x="41658" y="304720"/>
                </a:ln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Freeform: Shape 47"/>
          <p:cNvSpPr/>
          <p:nvPr/>
        </p:nvSpPr>
        <p:spPr>
          <a:xfrm>
            <a:off x="4531757" y="2920732"/>
            <a:ext cx="292694" cy="704720"/>
          </a:xfrm>
          <a:custGeom>
            <a:avLst/>
            <a:gdLst>
              <a:gd name="connsiteX0" fmla="*/ 0 w 292694"/>
              <a:gd name="connsiteY0" fmla="*/ 379209 h 704720"/>
              <a:gd name="connsiteX1" fmla="*/ 292694 w 292694"/>
              <a:gd name="connsiteY1" fmla="*/ 379209 h 704720"/>
              <a:gd name="connsiteX2" fmla="*/ 146347 w 292694"/>
              <a:gd name="connsiteY2" fmla="*/ 704720 h 704720"/>
              <a:gd name="connsiteX3" fmla="*/ 146347 w 292694"/>
              <a:gd name="connsiteY3" fmla="*/ 0 h 704720"/>
              <a:gd name="connsiteX4" fmla="*/ 251036 w 292694"/>
              <a:gd name="connsiteY4" fmla="*/ 304720 h 704720"/>
              <a:gd name="connsiteX5" fmla="*/ 41658 w 292694"/>
              <a:gd name="connsiteY5" fmla="*/ 304720 h 704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2694" h="704720">
                <a:moveTo>
                  <a:pt x="0" y="379209"/>
                </a:moveTo>
                <a:lnTo>
                  <a:pt x="292694" y="379209"/>
                </a:lnTo>
                <a:lnTo>
                  <a:pt x="146347" y="704720"/>
                </a:lnTo>
                <a:close/>
                <a:moveTo>
                  <a:pt x="146347" y="0"/>
                </a:moveTo>
                <a:lnTo>
                  <a:pt x="251036" y="304720"/>
                </a:lnTo>
                <a:lnTo>
                  <a:pt x="41658" y="304720"/>
                </a:lnTo>
                <a:close/>
              </a:path>
            </a:pathLst>
          </a:custGeom>
          <a:pattFill prst="divot">
            <a:fgClr>
              <a:schemeClr val="tx1">
                <a:lumMod val="95000"/>
                <a:lumOff val="5000"/>
              </a:schemeClr>
            </a:fgClr>
            <a:bgClr>
              <a:schemeClr val="bg1"/>
            </a:bgClr>
          </a:patt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Wave 3">
            <a:hlinkClick r:id="" action="ppaction://hlinkshowjump?jump=previousslide"/>
          </p:cNvPr>
          <p:cNvSpPr/>
          <p:nvPr/>
        </p:nvSpPr>
        <p:spPr>
          <a:xfrm>
            <a:off x="344339" y="6032180"/>
            <a:ext cx="1057564" cy="556420"/>
          </a:xfrm>
          <a:custGeom>
            <a:avLst/>
            <a:gdLst>
              <a:gd name="connsiteX0" fmla="*/ 0 w 1219200"/>
              <a:gd name="connsiteY0" fmla="*/ 82550 h 660400"/>
              <a:gd name="connsiteX1" fmla="*/ 1219200 w 1219200"/>
              <a:gd name="connsiteY1" fmla="*/ 82550 h 660400"/>
              <a:gd name="connsiteX2" fmla="*/ 1219200 w 1219200"/>
              <a:gd name="connsiteY2" fmla="*/ 577850 h 660400"/>
              <a:gd name="connsiteX3" fmla="*/ 0 w 1219200"/>
              <a:gd name="connsiteY3" fmla="*/ 577850 h 660400"/>
              <a:gd name="connsiteX4" fmla="*/ 0 w 1219200"/>
              <a:gd name="connsiteY4" fmla="*/ 82550 h 660400"/>
              <a:gd name="connsiteX0" fmla="*/ 0 w 1237673"/>
              <a:gd name="connsiteY0" fmla="*/ 70933 h 645666"/>
              <a:gd name="connsiteX1" fmla="*/ 1237673 w 1237673"/>
              <a:gd name="connsiteY1" fmla="*/ 154061 h 645666"/>
              <a:gd name="connsiteX2" fmla="*/ 1219200 w 1237673"/>
              <a:gd name="connsiteY2" fmla="*/ 566233 h 645666"/>
              <a:gd name="connsiteX3" fmla="*/ 0 w 1237673"/>
              <a:gd name="connsiteY3" fmla="*/ 566233 h 645666"/>
              <a:gd name="connsiteX4" fmla="*/ 0 w 1237673"/>
              <a:gd name="connsiteY4" fmla="*/ 70933 h 645666"/>
              <a:gd name="connsiteX0" fmla="*/ 0 w 1237673"/>
              <a:gd name="connsiteY0" fmla="*/ 70933 h 635525"/>
              <a:gd name="connsiteX1" fmla="*/ 1237673 w 1237673"/>
              <a:gd name="connsiteY1" fmla="*/ 154061 h 635525"/>
              <a:gd name="connsiteX2" fmla="*/ 1219200 w 1237673"/>
              <a:gd name="connsiteY2" fmla="*/ 566233 h 635525"/>
              <a:gd name="connsiteX3" fmla="*/ 0 w 1237673"/>
              <a:gd name="connsiteY3" fmla="*/ 464633 h 635525"/>
              <a:gd name="connsiteX4" fmla="*/ 0 w 1237673"/>
              <a:gd name="connsiteY4" fmla="*/ 70933 h 63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673" h="635525">
                <a:moveTo>
                  <a:pt x="0" y="70933"/>
                </a:moveTo>
                <a:cubicBezTo>
                  <a:pt x="406400" y="-204234"/>
                  <a:pt x="831273" y="429228"/>
                  <a:pt x="1237673" y="154061"/>
                </a:cubicBezTo>
                <a:cubicBezTo>
                  <a:pt x="1237673" y="319161"/>
                  <a:pt x="1219200" y="401133"/>
                  <a:pt x="1219200" y="566233"/>
                </a:cubicBezTo>
                <a:cubicBezTo>
                  <a:pt x="812800" y="841400"/>
                  <a:pt x="406400" y="189466"/>
                  <a:pt x="0" y="464633"/>
                </a:cubicBezTo>
                <a:lnTo>
                  <a:pt x="0" y="70933"/>
                </a:lnTo>
                <a:close/>
              </a:path>
            </a:pathLst>
          </a:custGeom>
          <a:solidFill>
            <a:srgbClr val="99EEF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err="1">
                <a:solidFill>
                  <a:srgbClr val="2B5367"/>
                </a:solidFill>
                <a:latin typeface="Segoe UI Semilight" panose="020B0402040204020203" pitchFamily="34" charset="0"/>
                <a:cs typeface="Segoe UI Semilight" panose="020B0402040204020203" pitchFamily="34" charset="0"/>
              </a:rPr>
              <a:t>Prev</a:t>
            </a:r>
            <a:endParaRPr lang="en-US" sz="1600" dirty="0">
              <a:solidFill>
                <a:srgbClr val="2B5367"/>
              </a:solidFill>
              <a:latin typeface="Segoe UI Semilight" panose="020B0402040204020203" pitchFamily="34" charset="0"/>
              <a:cs typeface="Segoe UI Semilight" panose="020B0402040204020203" pitchFamily="34" charset="0"/>
            </a:endParaRPr>
          </a:p>
        </p:txBody>
      </p:sp>
      <p:sp>
        <p:nvSpPr>
          <p:cNvPr id="45" name="Wave 3">
            <a:hlinkClick r:id="" action="ppaction://hlinkshowjump?jump=nextslide"/>
          </p:cNvPr>
          <p:cNvSpPr/>
          <p:nvPr/>
        </p:nvSpPr>
        <p:spPr>
          <a:xfrm>
            <a:off x="11055425" y="6032180"/>
            <a:ext cx="985366" cy="595972"/>
          </a:xfrm>
          <a:custGeom>
            <a:avLst/>
            <a:gdLst>
              <a:gd name="connsiteX0" fmla="*/ 0 w 1219200"/>
              <a:gd name="connsiteY0" fmla="*/ 82550 h 660400"/>
              <a:gd name="connsiteX1" fmla="*/ 1219200 w 1219200"/>
              <a:gd name="connsiteY1" fmla="*/ 82550 h 660400"/>
              <a:gd name="connsiteX2" fmla="*/ 1219200 w 1219200"/>
              <a:gd name="connsiteY2" fmla="*/ 577850 h 660400"/>
              <a:gd name="connsiteX3" fmla="*/ 0 w 1219200"/>
              <a:gd name="connsiteY3" fmla="*/ 577850 h 660400"/>
              <a:gd name="connsiteX4" fmla="*/ 0 w 1219200"/>
              <a:gd name="connsiteY4" fmla="*/ 82550 h 660400"/>
              <a:gd name="connsiteX0" fmla="*/ 0 w 1237673"/>
              <a:gd name="connsiteY0" fmla="*/ 70933 h 645666"/>
              <a:gd name="connsiteX1" fmla="*/ 1237673 w 1237673"/>
              <a:gd name="connsiteY1" fmla="*/ 154061 h 645666"/>
              <a:gd name="connsiteX2" fmla="*/ 1219200 w 1237673"/>
              <a:gd name="connsiteY2" fmla="*/ 566233 h 645666"/>
              <a:gd name="connsiteX3" fmla="*/ 0 w 1237673"/>
              <a:gd name="connsiteY3" fmla="*/ 566233 h 645666"/>
              <a:gd name="connsiteX4" fmla="*/ 0 w 1237673"/>
              <a:gd name="connsiteY4" fmla="*/ 70933 h 645666"/>
              <a:gd name="connsiteX0" fmla="*/ 0 w 1237673"/>
              <a:gd name="connsiteY0" fmla="*/ 70933 h 635525"/>
              <a:gd name="connsiteX1" fmla="*/ 1237673 w 1237673"/>
              <a:gd name="connsiteY1" fmla="*/ 154061 h 635525"/>
              <a:gd name="connsiteX2" fmla="*/ 1219200 w 1237673"/>
              <a:gd name="connsiteY2" fmla="*/ 566233 h 635525"/>
              <a:gd name="connsiteX3" fmla="*/ 0 w 1237673"/>
              <a:gd name="connsiteY3" fmla="*/ 464633 h 635525"/>
              <a:gd name="connsiteX4" fmla="*/ 0 w 1237673"/>
              <a:gd name="connsiteY4" fmla="*/ 70933 h 63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673" h="635525">
                <a:moveTo>
                  <a:pt x="0" y="70933"/>
                </a:moveTo>
                <a:cubicBezTo>
                  <a:pt x="406400" y="-204234"/>
                  <a:pt x="831273" y="429228"/>
                  <a:pt x="1237673" y="154061"/>
                </a:cubicBezTo>
                <a:cubicBezTo>
                  <a:pt x="1237673" y="319161"/>
                  <a:pt x="1219200" y="401133"/>
                  <a:pt x="1219200" y="566233"/>
                </a:cubicBezTo>
                <a:cubicBezTo>
                  <a:pt x="812800" y="841400"/>
                  <a:pt x="406400" y="189466"/>
                  <a:pt x="0" y="464633"/>
                </a:cubicBezTo>
                <a:lnTo>
                  <a:pt x="0" y="70933"/>
                </a:lnTo>
                <a:close/>
              </a:path>
            </a:pathLst>
          </a:custGeom>
          <a:solidFill>
            <a:srgbClr val="99EEF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2B5367"/>
                </a:solidFill>
                <a:latin typeface="Segoe UI Semilight" panose="020B0402040204020203" pitchFamily="34" charset="0"/>
                <a:cs typeface="Segoe UI Semilight" panose="020B0402040204020203" pitchFamily="34" charset="0"/>
              </a:rPr>
              <a:t>Next</a:t>
            </a:r>
          </a:p>
        </p:txBody>
      </p:sp>
    </p:spTree>
    <p:extLst>
      <p:ext uri="{BB962C8B-B14F-4D97-AF65-F5344CB8AC3E}">
        <p14:creationId xmlns:p14="http://schemas.microsoft.com/office/powerpoint/2010/main" val="104504908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7000"/>
            <a:lum/>
          </a:blip>
          <a:srcRect/>
          <a:tile tx="0" ty="0" sx="100000" sy="100000" flip="none" algn="tl"/>
        </a:blipFill>
        <a:effectLst/>
      </p:bgPr>
    </p:bg>
    <p:spTree>
      <p:nvGrpSpPr>
        <p:cNvPr id="1" name=""/>
        <p:cNvGrpSpPr/>
        <p:nvPr/>
      </p:nvGrpSpPr>
      <p:grpSpPr>
        <a:xfrm>
          <a:off x="0" y="0"/>
          <a:ext cx="0" cy="0"/>
          <a:chOff x="0" y="0"/>
          <a:chExt cx="0" cy="0"/>
        </a:xfrm>
      </p:grpSpPr>
      <p:sp>
        <p:nvSpPr>
          <p:cNvPr id="3" name="Rectangle 2"/>
          <p:cNvSpPr/>
          <p:nvPr/>
        </p:nvSpPr>
        <p:spPr>
          <a:xfrm>
            <a:off x="5225143" y="133350"/>
            <a:ext cx="1396570" cy="914400"/>
          </a:xfrm>
          <a:prstGeom prst="rect">
            <a:avLst/>
          </a:prstGeom>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dirty="0">
                <a:solidFill>
                  <a:schemeClr val="bg1"/>
                </a:solidFill>
                <a:latin typeface="Latha" panose="020B0604020202020204" pitchFamily="34" charset="0"/>
                <a:cs typeface="Latha" panose="020B0604020202020204" pitchFamily="34" charset="0"/>
              </a:rPr>
              <a:t>Navigation</a:t>
            </a:r>
          </a:p>
        </p:txBody>
      </p:sp>
      <p:sp>
        <p:nvSpPr>
          <p:cNvPr id="4" name="Rectangle 3"/>
          <p:cNvSpPr/>
          <p:nvPr/>
        </p:nvSpPr>
        <p:spPr>
          <a:xfrm>
            <a:off x="1320652" y="1864176"/>
            <a:ext cx="914400" cy="914400"/>
          </a:xfrm>
          <a:prstGeom prst="rect">
            <a:avLst/>
          </a:prstGeom>
          <a:solidFill>
            <a:srgbClr val="474BC1"/>
          </a:solidFill>
          <a:ln>
            <a:solidFill>
              <a:srgbClr val="2B5367"/>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en-US" sz="1600" dirty="0">
                <a:solidFill>
                  <a:schemeClr val="bg1"/>
                </a:solidFill>
                <a:latin typeface="Latha" panose="020B0604020202020204" pitchFamily="34" charset="0"/>
                <a:cs typeface="Latha" panose="020B0604020202020204" pitchFamily="34" charset="0"/>
              </a:rPr>
              <a:t>Behind the Scenes</a:t>
            </a:r>
          </a:p>
        </p:txBody>
      </p:sp>
      <p:sp>
        <p:nvSpPr>
          <p:cNvPr id="5" name="Rectangle 4"/>
          <p:cNvSpPr/>
          <p:nvPr/>
        </p:nvSpPr>
        <p:spPr>
          <a:xfrm>
            <a:off x="5377967" y="1877502"/>
            <a:ext cx="914400" cy="914400"/>
          </a:xfrm>
          <a:prstGeom prst="rect">
            <a:avLst/>
          </a:prstGeom>
          <a:solidFill>
            <a:srgbClr val="474BC1"/>
          </a:solidFill>
          <a:ln>
            <a:solidFill>
              <a:srgbClr val="2B5367"/>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en-US" sz="1600" dirty="0">
                <a:solidFill>
                  <a:schemeClr val="bg1"/>
                </a:solidFill>
                <a:latin typeface="Latha" panose="020B0604020202020204" pitchFamily="34" charset="0"/>
                <a:cs typeface="Latha" panose="020B0604020202020204" pitchFamily="34" charset="0"/>
              </a:rPr>
              <a:t>My Journal</a:t>
            </a:r>
          </a:p>
        </p:txBody>
      </p:sp>
      <p:sp>
        <p:nvSpPr>
          <p:cNvPr id="6" name="Rectangle 5"/>
          <p:cNvSpPr/>
          <p:nvPr/>
        </p:nvSpPr>
        <p:spPr>
          <a:xfrm>
            <a:off x="9988255" y="1820892"/>
            <a:ext cx="914400" cy="914400"/>
          </a:xfrm>
          <a:prstGeom prst="rect">
            <a:avLst/>
          </a:prstGeom>
          <a:solidFill>
            <a:srgbClr val="474BC1"/>
          </a:solidFill>
          <a:ln>
            <a:solidFill>
              <a:srgbClr val="2B5367"/>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en-US" sz="1600" dirty="0">
                <a:solidFill>
                  <a:schemeClr val="bg1"/>
                </a:solidFill>
                <a:latin typeface="Latha" panose="020B0604020202020204" pitchFamily="34" charset="0"/>
                <a:cs typeface="Latha" panose="020B0604020202020204" pitchFamily="34" charset="0"/>
              </a:rPr>
              <a:t>The Bullet Journal</a:t>
            </a:r>
          </a:p>
        </p:txBody>
      </p:sp>
      <p:sp>
        <p:nvSpPr>
          <p:cNvPr id="11" name="Rectangle 10"/>
          <p:cNvSpPr/>
          <p:nvPr/>
        </p:nvSpPr>
        <p:spPr>
          <a:xfrm>
            <a:off x="4218385" y="3382512"/>
            <a:ext cx="1149685" cy="914400"/>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sz="1600" dirty="0">
                <a:solidFill>
                  <a:schemeClr val="tx1"/>
                </a:solidFill>
                <a:latin typeface="Latha" panose="020B0604020202020204" pitchFamily="34" charset="0"/>
                <a:cs typeface="Latha" panose="020B0604020202020204" pitchFamily="34" charset="0"/>
              </a:rPr>
              <a:t>My Collection</a:t>
            </a:r>
          </a:p>
        </p:txBody>
      </p:sp>
      <p:sp>
        <p:nvSpPr>
          <p:cNvPr id="12" name="Rectangle 11"/>
          <p:cNvSpPr/>
          <p:nvPr/>
        </p:nvSpPr>
        <p:spPr>
          <a:xfrm>
            <a:off x="6643192" y="3382512"/>
            <a:ext cx="1031586" cy="914400"/>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sz="1600" dirty="0">
                <a:latin typeface="Latha" panose="020B0604020202020204" pitchFamily="34" charset="0"/>
                <a:cs typeface="Latha" panose="020B0604020202020204" pitchFamily="34" charset="0"/>
              </a:rPr>
              <a:t>A Creative Life</a:t>
            </a:r>
          </a:p>
        </p:txBody>
      </p:sp>
      <p:sp>
        <p:nvSpPr>
          <p:cNvPr id="13" name="Rectangle 12"/>
          <p:cNvSpPr/>
          <p:nvPr/>
        </p:nvSpPr>
        <p:spPr>
          <a:xfrm>
            <a:off x="5539550" y="3402640"/>
            <a:ext cx="914400" cy="914400"/>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sz="1600" dirty="0">
                <a:latin typeface="Latha" panose="020B0604020202020204" pitchFamily="34" charset="0"/>
                <a:cs typeface="Latha" panose="020B0604020202020204" pitchFamily="34" charset="0"/>
              </a:rPr>
              <a:t>What It Lead To</a:t>
            </a:r>
          </a:p>
        </p:txBody>
      </p:sp>
      <p:sp>
        <p:nvSpPr>
          <p:cNvPr id="15" name="Rectangle 14"/>
          <p:cNvSpPr/>
          <p:nvPr/>
        </p:nvSpPr>
        <p:spPr>
          <a:xfrm>
            <a:off x="10514899" y="3362384"/>
            <a:ext cx="1328598" cy="91440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1600" dirty="0">
                <a:latin typeface="Latha" panose="020B0604020202020204" pitchFamily="34" charset="0"/>
                <a:cs typeface="Latha" panose="020B0604020202020204" pitchFamily="34" charset="0"/>
              </a:rPr>
              <a:t>The Community</a:t>
            </a:r>
          </a:p>
        </p:txBody>
      </p:sp>
      <p:sp>
        <p:nvSpPr>
          <p:cNvPr id="16" name="Rectangle 15"/>
          <p:cNvSpPr/>
          <p:nvPr/>
        </p:nvSpPr>
        <p:spPr>
          <a:xfrm>
            <a:off x="9353162" y="3382512"/>
            <a:ext cx="914400" cy="91440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1600" dirty="0">
                <a:latin typeface="Latha" panose="020B0604020202020204" pitchFamily="34" charset="0"/>
                <a:cs typeface="Latha" panose="020B0604020202020204" pitchFamily="34" charset="0"/>
              </a:rPr>
              <a:t>The Creator</a:t>
            </a:r>
          </a:p>
        </p:txBody>
      </p:sp>
      <p:sp>
        <p:nvSpPr>
          <p:cNvPr id="19" name="Rectangle 18"/>
          <p:cNvSpPr/>
          <p:nvPr/>
        </p:nvSpPr>
        <p:spPr>
          <a:xfrm>
            <a:off x="274734" y="3367656"/>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Arial" panose="020B0604020202020204" pitchFamily="34" charset="0"/>
                <a:cs typeface="Arial" panose="020B0604020202020204" pitchFamily="34" charset="0"/>
              </a:rPr>
              <a:t>Design Bible</a:t>
            </a:r>
          </a:p>
        </p:txBody>
      </p:sp>
      <p:sp>
        <p:nvSpPr>
          <p:cNvPr id="20" name="Rectangle 19"/>
          <p:cNvSpPr/>
          <p:nvPr/>
        </p:nvSpPr>
        <p:spPr>
          <a:xfrm>
            <a:off x="1522567" y="3382512"/>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Latha" panose="020B0604020202020204" pitchFamily="34" charset="0"/>
                <a:cs typeface="Latha" panose="020B0604020202020204" pitchFamily="34" charset="0"/>
              </a:rPr>
              <a:t>Screen Flow</a:t>
            </a:r>
          </a:p>
        </p:txBody>
      </p:sp>
      <p:cxnSp>
        <p:nvCxnSpPr>
          <p:cNvPr id="22" name="Straight Connector 21"/>
          <p:cNvCxnSpPr/>
          <p:nvPr/>
        </p:nvCxnSpPr>
        <p:spPr>
          <a:xfrm flipV="1">
            <a:off x="1687647" y="1262358"/>
            <a:ext cx="8757808" cy="43141"/>
          </a:xfrm>
          <a:prstGeom prst="line">
            <a:avLst/>
          </a:prstGeom>
          <a:ln w="28575"/>
        </p:spPr>
        <p:style>
          <a:lnRef idx="1">
            <a:schemeClr val="dk1"/>
          </a:lnRef>
          <a:fillRef idx="0">
            <a:schemeClr val="dk1"/>
          </a:fillRef>
          <a:effectRef idx="0">
            <a:schemeClr val="dk1"/>
          </a:effectRef>
          <a:fontRef idx="minor">
            <a:schemeClr val="tx1"/>
          </a:fontRef>
        </p:style>
      </p:cxnSp>
      <p:cxnSp>
        <p:nvCxnSpPr>
          <p:cNvPr id="26" name="Straight Arrow Connector 25"/>
          <p:cNvCxnSpPr>
            <a:endCxn id="3" idx="2"/>
          </p:cNvCxnSpPr>
          <p:nvPr/>
        </p:nvCxnSpPr>
        <p:spPr>
          <a:xfrm flipH="1" flipV="1">
            <a:off x="5923428" y="1047750"/>
            <a:ext cx="2098" cy="228990"/>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30" name="Straight Arrow Connector 29"/>
          <p:cNvCxnSpPr/>
          <p:nvPr/>
        </p:nvCxnSpPr>
        <p:spPr>
          <a:xfrm>
            <a:off x="1687647" y="1276739"/>
            <a:ext cx="0" cy="575305"/>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33" name="Straight Arrow Connector 32"/>
          <p:cNvCxnSpPr/>
          <p:nvPr/>
        </p:nvCxnSpPr>
        <p:spPr>
          <a:xfrm>
            <a:off x="5923428" y="1288871"/>
            <a:ext cx="0" cy="575305"/>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35" name="Straight Arrow Connector 34"/>
          <p:cNvCxnSpPr/>
          <p:nvPr/>
        </p:nvCxnSpPr>
        <p:spPr>
          <a:xfrm>
            <a:off x="10461039" y="1262358"/>
            <a:ext cx="0" cy="575305"/>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24" name="Straight Connector 23"/>
          <p:cNvCxnSpPr/>
          <p:nvPr/>
        </p:nvCxnSpPr>
        <p:spPr>
          <a:xfrm>
            <a:off x="649849" y="3022600"/>
            <a:ext cx="1420251"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36" name="Straight Arrow Connector 35"/>
          <p:cNvCxnSpPr/>
          <p:nvPr/>
        </p:nvCxnSpPr>
        <p:spPr>
          <a:xfrm>
            <a:off x="2083519" y="3017328"/>
            <a:ext cx="0" cy="345056"/>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40" name="Straight Arrow Connector 39"/>
          <p:cNvCxnSpPr/>
          <p:nvPr/>
        </p:nvCxnSpPr>
        <p:spPr>
          <a:xfrm>
            <a:off x="663268" y="3022600"/>
            <a:ext cx="0" cy="345056"/>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41" name="Straight Arrow Connector 40"/>
          <p:cNvCxnSpPr/>
          <p:nvPr/>
        </p:nvCxnSpPr>
        <p:spPr>
          <a:xfrm>
            <a:off x="9811081" y="3017328"/>
            <a:ext cx="0" cy="345056"/>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42" name="Straight Arrow Connector 41"/>
          <p:cNvCxnSpPr/>
          <p:nvPr/>
        </p:nvCxnSpPr>
        <p:spPr>
          <a:xfrm>
            <a:off x="11218717" y="3022600"/>
            <a:ext cx="0" cy="345056"/>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43" name="Straight Arrow Connector 42"/>
          <p:cNvCxnSpPr/>
          <p:nvPr/>
        </p:nvCxnSpPr>
        <p:spPr>
          <a:xfrm>
            <a:off x="7100392" y="3057584"/>
            <a:ext cx="0" cy="345056"/>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44" name="Straight Arrow Connector 43"/>
          <p:cNvCxnSpPr/>
          <p:nvPr/>
        </p:nvCxnSpPr>
        <p:spPr>
          <a:xfrm>
            <a:off x="5897950" y="3059740"/>
            <a:ext cx="0" cy="345056"/>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45" name="Straight Arrow Connector 44"/>
          <p:cNvCxnSpPr/>
          <p:nvPr/>
        </p:nvCxnSpPr>
        <p:spPr>
          <a:xfrm>
            <a:off x="4962389" y="3037456"/>
            <a:ext cx="0" cy="345056"/>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46" name="Straight Connector 45"/>
          <p:cNvCxnSpPr/>
          <p:nvPr/>
        </p:nvCxnSpPr>
        <p:spPr>
          <a:xfrm>
            <a:off x="9810362" y="3012056"/>
            <a:ext cx="1420251"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47" name="Straight Connector 46"/>
          <p:cNvCxnSpPr/>
          <p:nvPr/>
        </p:nvCxnSpPr>
        <p:spPr>
          <a:xfrm>
            <a:off x="4962389" y="3057584"/>
            <a:ext cx="2138003"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49" name="Straight Arrow Connector 48"/>
          <p:cNvCxnSpPr/>
          <p:nvPr/>
        </p:nvCxnSpPr>
        <p:spPr>
          <a:xfrm flipH="1">
            <a:off x="5897950" y="2798704"/>
            <a:ext cx="3456" cy="290483"/>
          </a:xfrm>
          <a:prstGeom prst="straightConnector1">
            <a:avLst/>
          </a:prstGeom>
          <a:ln w="19050">
            <a:headEnd type="triangle"/>
            <a:tailEnd type="triangle"/>
          </a:ln>
        </p:spPr>
        <p:style>
          <a:lnRef idx="1">
            <a:schemeClr val="dk1"/>
          </a:lnRef>
          <a:fillRef idx="0">
            <a:schemeClr val="dk1"/>
          </a:fillRef>
          <a:effectRef idx="0">
            <a:schemeClr val="dk1"/>
          </a:effectRef>
          <a:fontRef idx="minor">
            <a:schemeClr val="tx1"/>
          </a:fontRef>
        </p:style>
      </p:cxnSp>
      <p:cxnSp>
        <p:nvCxnSpPr>
          <p:cNvPr id="51" name="Straight Arrow Connector 50"/>
          <p:cNvCxnSpPr/>
          <p:nvPr/>
        </p:nvCxnSpPr>
        <p:spPr>
          <a:xfrm flipH="1">
            <a:off x="1615380" y="2765670"/>
            <a:ext cx="1" cy="246386"/>
          </a:xfrm>
          <a:prstGeom prst="straightConnector1">
            <a:avLst/>
          </a:prstGeom>
          <a:ln w="19050">
            <a:headEnd type="triangle"/>
            <a:tailEnd type="triangle"/>
          </a:ln>
        </p:spPr>
        <p:style>
          <a:lnRef idx="1">
            <a:schemeClr val="dk1"/>
          </a:lnRef>
          <a:fillRef idx="0">
            <a:schemeClr val="dk1"/>
          </a:fillRef>
          <a:effectRef idx="0">
            <a:schemeClr val="dk1"/>
          </a:effectRef>
          <a:fontRef idx="minor">
            <a:schemeClr val="tx1"/>
          </a:fontRef>
        </p:style>
      </p:cxnSp>
      <p:cxnSp>
        <p:nvCxnSpPr>
          <p:cNvPr id="53" name="Straight Arrow Connector 52"/>
          <p:cNvCxnSpPr/>
          <p:nvPr/>
        </p:nvCxnSpPr>
        <p:spPr>
          <a:xfrm flipH="1">
            <a:off x="10514898" y="2750481"/>
            <a:ext cx="1" cy="246386"/>
          </a:xfrm>
          <a:prstGeom prst="straightConnector1">
            <a:avLst/>
          </a:prstGeom>
          <a:ln w="19050">
            <a:headEnd type="triangle"/>
            <a:tailEnd type="triangle"/>
          </a:ln>
        </p:spPr>
        <p:style>
          <a:lnRef idx="1">
            <a:schemeClr val="dk1"/>
          </a:lnRef>
          <a:fillRef idx="0">
            <a:schemeClr val="dk1"/>
          </a:fillRef>
          <a:effectRef idx="0">
            <a:schemeClr val="dk1"/>
          </a:effectRef>
          <a:fontRef idx="minor">
            <a:schemeClr val="tx1"/>
          </a:fontRef>
        </p:style>
      </p:cxnSp>
      <p:cxnSp>
        <p:nvCxnSpPr>
          <p:cNvPr id="10" name="Straight Arrow Connector 9"/>
          <p:cNvCxnSpPr/>
          <p:nvPr/>
        </p:nvCxnSpPr>
        <p:spPr>
          <a:xfrm flipH="1">
            <a:off x="1319689" y="3037456"/>
            <a:ext cx="964" cy="157017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sp>
        <p:nvSpPr>
          <p:cNvPr id="48" name="Rectangle 47"/>
          <p:cNvSpPr/>
          <p:nvPr/>
        </p:nvSpPr>
        <p:spPr>
          <a:xfrm>
            <a:off x="771896" y="4607626"/>
            <a:ext cx="1298203"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latin typeface="Latha" panose="020B0604020202020204" pitchFamily="34" charset="0"/>
                <a:cs typeface="Latha" panose="020B0604020202020204" pitchFamily="34" charset="0"/>
              </a:rPr>
              <a:t>Screen Wireframes</a:t>
            </a:r>
          </a:p>
        </p:txBody>
      </p:sp>
      <p:sp>
        <p:nvSpPr>
          <p:cNvPr id="52" name="Wave 3">
            <a:hlinkClick r:id="" action="ppaction://hlinkshowjump?jump=previousslide"/>
          </p:cNvPr>
          <p:cNvSpPr/>
          <p:nvPr/>
        </p:nvSpPr>
        <p:spPr>
          <a:xfrm>
            <a:off x="327795" y="6088667"/>
            <a:ext cx="1057564" cy="556420"/>
          </a:xfrm>
          <a:custGeom>
            <a:avLst/>
            <a:gdLst>
              <a:gd name="connsiteX0" fmla="*/ 0 w 1219200"/>
              <a:gd name="connsiteY0" fmla="*/ 82550 h 660400"/>
              <a:gd name="connsiteX1" fmla="*/ 1219200 w 1219200"/>
              <a:gd name="connsiteY1" fmla="*/ 82550 h 660400"/>
              <a:gd name="connsiteX2" fmla="*/ 1219200 w 1219200"/>
              <a:gd name="connsiteY2" fmla="*/ 577850 h 660400"/>
              <a:gd name="connsiteX3" fmla="*/ 0 w 1219200"/>
              <a:gd name="connsiteY3" fmla="*/ 577850 h 660400"/>
              <a:gd name="connsiteX4" fmla="*/ 0 w 1219200"/>
              <a:gd name="connsiteY4" fmla="*/ 82550 h 660400"/>
              <a:gd name="connsiteX0" fmla="*/ 0 w 1237673"/>
              <a:gd name="connsiteY0" fmla="*/ 70933 h 645666"/>
              <a:gd name="connsiteX1" fmla="*/ 1237673 w 1237673"/>
              <a:gd name="connsiteY1" fmla="*/ 154061 h 645666"/>
              <a:gd name="connsiteX2" fmla="*/ 1219200 w 1237673"/>
              <a:gd name="connsiteY2" fmla="*/ 566233 h 645666"/>
              <a:gd name="connsiteX3" fmla="*/ 0 w 1237673"/>
              <a:gd name="connsiteY3" fmla="*/ 566233 h 645666"/>
              <a:gd name="connsiteX4" fmla="*/ 0 w 1237673"/>
              <a:gd name="connsiteY4" fmla="*/ 70933 h 645666"/>
              <a:gd name="connsiteX0" fmla="*/ 0 w 1237673"/>
              <a:gd name="connsiteY0" fmla="*/ 70933 h 635525"/>
              <a:gd name="connsiteX1" fmla="*/ 1237673 w 1237673"/>
              <a:gd name="connsiteY1" fmla="*/ 154061 h 635525"/>
              <a:gd name="connsiteX2" fmla="*/ 1219200 w 1237673"/>
              <a:gd name="connsiteY2" fmla="*/ 566233 h 635525"/>
              <a:gd name="connsiteX3" fmla="*/ 0 w 1237673"/>
              <a:gd name="connsiteY3" fmla="*/ 464633 h 635525"/>
              <a:gd name="connsiteX4" fmla="*/ 0 w 1237673"/>
              <a:gd name="connsiteY4" fmla="*/ 70933 h 63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673" h="635525">
                <a:moveTo>
                  <a:pt x="0" y="70933"/>
                </a:moveTo>
                <a:cubicBezTo>
                  <a:pt x="406400" y="-204234"/>
                  <a:pt x="831273" y="429228"/>
                  <a:pt x="1237673" y="154061"/>
                </a:cubicBezTo>
                <a:cubicBezTo>
                  <a:pt x="1237673" y="319161"/>
                  <a:pt x="1219200" y="401133"/>
                  <a:pt x="1219200" y="566233"/>
                </a:cubicBezTo>
                <a:cubicBezTo>
                  <a:pt x="812800" y="841400"/>
                  <a:pt x="406400" y="189466"/>
                  <a:pt x="0" y="464633"/>
                </a:cubicBezTo>
                <a:lnTo>
                  <a:pt x="0" y="70933"/>
                </a:lnTo>
                <a:close/>
              </a:path>
            </a:pathLst>
          </a:custGeom>
          <a:solidFill>
            <a:srgbClr val="99EEF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err="1">
                <a:solidFill>
                  <a:srgbClr val="2B5367"/>
                </a:solidFill>
                <a:latin typeface="Segoe UI Semilight" panose="020B0402040204020203" pitchFamily="34" charset="0"/>
                <a:cs typeface="Segoe UI Semilight" panose="020B0402040204020203" pitchFamily="34" charset="0"/>
              </a:rPr>
              <a:t>Prev</a:t>
            </a:r>
            <a:endParaRPr lang="en-US" sz="1600" dirty="0">
              <a:solidFill>
                <a:srgbClr val="2B5367"/>
              </a:solidFill>
              <a:latin typeface="Segoe UI Semilight" panose="020B0402040204020203" pitchFamily="34" charset="0"/>
              <a:cs typeface="Segoe UI Semilight" panose="020B0402040204020203" pitchFamily="34" charset="0"/>
            </a:endParaRPr>
          </a:p>
        </p:txBody>
      </p:sp>
      <p:sp>
        <p:nvSpPr>
          <p:cNvPr id="54" name="Wave 3">
            <a:hlinkClick r:id="" action="ppaction://hlinkshowjump?jump=nextslide"/>
          </p:cNvPr>
          <p:cNvSpPr/>
          <p:nvPr/>
        </p:nvSpPr>
        <p:spPr>
          <a:xfrm>
            <a:off x="11038881" y="6088667"/>
            <a:ext cx="985366" cy="595972"/>
          </a:xfrm>
          <a:custGeom>
            <a:avLst/>
            <a:gdLst>
              <a:gd name="connsiteX0" fmla="*/ 0 w 1219200"/>
              <a:gd name="connsiteY0" fmla="*/ 82550 h 660400"/>
              <a:gd name="connsiteX1" fmla="*/ 1219200 w 1219200"/>
              <a:gd name="connsiteY1" fmla="*/ 82550 h 660400"/>
              <a:gd name="connsiteX2" fmla="*/ 1219200 w 1219200"/>
              <a:gd name="connsiteY2" fmla="*/ 577850 h 660400"/>
              <a:gd name="connsiteX3" fmla="*/ 0 w 1219200"/>
              <a:gd name="connsiteY3" fmla="*/ 577850 h 660400"/>
              <a:gd name="connsiteX4" fmla="*/ 0 w 1219200"/>
              <a:gd name="connsiteY4" fmla="*/ 82550 h 660400"/>
              <a:gd name="connsiteX0" fmla="*/ 0 w 1237673"/>
              <a:gd name="connsiteY0" fmla="*/ 70933 h 645666"/>
              <a:gd name="connsiteX1" fmla="*/ 1237673 w 1237673"/>
              <a:gd name="connsiteY1" fmla="*/ 154061 h 645666"/>
              <a:gd name="connsiteX2" fmla="*/ 1219200 w 1237673"/>
              <a:gd name="connsiteY2" fmla="*/ 566233 h 645666"/>
              <a:gd name="connsiteX3" fmla="*/ 0 w 1237673"/>
              <a:gd name="connsiteY3" fmla="*/ 566233 h 645666"/>
              <a:gd name="connsiteX4" fmla="*/ 0 w 1237673"/>
              <a:gd name="connsiteY4" fmla="*/ 70933 h 645666"/>
              <a:gd name="connsiteX0" fmla="*/ 0 w 1237673"/>
              <a:gd name="connsiteY0" fmla="*/ 70933 h 635525"/>
              <a:gd name="connsiteX1" fmla="*/ 1237673 w 1237673"/>
              <a:gd name="connsiteY1" fmla="*/ 154061 h 635525"/>
              <a:gd name="connsiteX2" fmla="*/ 1219200 w 1237673"/>
              <a:gd name="connsiteY2" fmla="*/ 566233 h 635525"/>
              <a:gd name="connsiteX3" fmla="*/ 0 w 1237673"/>
              <a:gd name="connsiteY3" fmla="*/ 464633 h 635525"/>
              <a:gd name="connsiteX4" fmla="*/ 0 w 1237673"/>
              <a:gd name="connsiteY4" fmla="*/ 70933 h 63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673" h="635525">
                <a:moveTo>
                  <a:pt x="0" y="70933"/>
                </a:moveTo>
                <a:cubicBezTo>
                  <a:pt x="406400" y="-204234"/>
                  <a:pt x="831273" y="429228"/>
                  <a:pt x="1237673" y="154061"/>
                </a:cubicBezTo>
                <a:cubicBezTo>
                  <a:pt x="1237673" y="319161"/>
                  <a:pt x="1219200" y="401133"/>
                  <a:pt x="1219200" y="566233"/>
                </a:cubicBezTo>
                <a:cubicBezTo>
                  <a:pt x="812800" y="841400"/>
                  <a:pt x="406400" y="189466"/>
                  <a:pt x="0" y="464633"/>
                </a:cubicBezTo>
                <a:lnTo>
                  <a:pt x="0" y="70933"/>
                </a:lnTo>
                <a:close/>
              </a:path>
            </a:pathLst>
          </a:custGeom>
          <a:solidFill>
            <a:srgbClr val="99EEF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2B5367"/>
                </a:solidFill>
                <a:latin typeface="Segoe UI Semilight" panose="020B0402040204020203" pitchFamily="34" charset="0"/>
                <a:cs typeface="Segoe UI Semilight" panose="020B0402040204020203" pitchFamily="34" charset="0"/>
              </a:rPr>
              <a:t>Next</a:t>
            </a:r>
          </a:p>
        </p:txBody>
      </p:sp>
      <p:sp>
        <p:nvSpPr>
          <p:cNvPr id="37" name="Oval 36">
            <a:hlinkClick r:id="rId3" action="ppaction://hlinksldjump"/>
          </p:cNvPr>
          <p:cNvSpPr/>
          <p:nvPr/>
        </p:nvSpPr>
        <p:spPr>
          <a:xfrm>
            <a:off x="11026358" y="244551"/>
            <a:ext cx="998276" cy="798945"/>
          </a:xfrm>
          <a:prstGeom prst="ellipse">
            <a:avLst/>
          </a:prstGeom>
          <a:pattFill prst="ltHorz">
            <a:fgClr>
              <a:srgbClr val="99EEFA"/>
            </a:fgClr>
            <a:bgClr>
              <a:schemeClr val="bg1"/>
            </a:bgClr>
          </a:pattFill>
          <a:ln w="38100">
            <a:noFill/>
          </a:ln>
          <a:effectLst>
            <a:outerShdw blurRad="50800" dist="38100" dir="5400000" algn="t"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400" b="1" dirty="0">
                <a:solidFill>
                  <a:srgbClr val="F3AEA7"/>
                </a:solidFill>
                <a:latin typeface="Latha" panose="020B0604020202020204" pitchFamily="34" charset="0"/>
                <a:ea typeface="Tahoma" panose="020B0604030504040204" pitchFamily="34" charset="0"/>
                <a:cs typeface="Latha" panose="020B0604020202020204" pitchFamily="34" charset="0"/>
              </a:rPr>
              <a:t>TITLE</a:t>
            </a:r>
          </a:p>
        </p:txBody>
      </p:sp>
    </p:spTree>
    <p:extLst>
      <p:ext uri="{BB962C8B-B14F-4D97-AF65-F5344CB8AC3E}">
        <p14:creationId xmlns:p14="http://schemas.microsoft.com/office/powerpoint/2010/main" val="409771927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1660</TotalTime>
  <Words>927</Words>
  <Application>Microsoft Office PowerPoint</Application>
  <PresentationFormat>Widescreen</PresentationFormat>
  <Paragraphs>182</Paragraphs>
  <Slides>30</Slides>
  <Notes>3</Notes>
  <HiddenSlides>1</HiddenSlides>
  <MMClips>0</MMClips>
  <ScaleCrop>false</ScaleCrop>
  <HeadingPairs>
    <vt:vector size="6" baseType="variant">
      <vt:variant>
        <vt:lpstr>Fonts Used</vt:lpstr>
      </vt:variant>
      <vt:variant>
        <vt:i4>21</vt:i4>
      </vt:variant>
      <vt:variant>
        <vt:lpstr>Theme</vt:lpstr>
      </vt:variant>
      <vt:variant>
        <vt:i4>3</vt:i4>
      </vt:variant>
      <vt:variant>
        <vt:lpstr>Slide Titles</vt:lpstr>
      </vt:variant>
      <vt:variant>
        <vt:i4>30</vt:i4>
      </vt:variant>
    </vt:vector>
  </HeadingPairs>
  <TitlesOfParts>
    <vt:vector size="54" baseType="lpstr">
      <vt:lpstr>Malgun Gothic</vt:lpstr>
      <vt:lpstr>Aharoni</vt:lpstr>
      <vt:lpstr>Aqua Grotesque</vt:lpstr>
      <vt:lpstr>Arial</vt:lpstr>
      <vt:lpstr>Arial Black</vt:lpstr>
      <vt:lpstr>BatangChe</vt:lpstr>
      <vt:lpstr>Better Together Demo</vt:lpstr>
      <vt:lpstr>Calibri</vt:lpstr>
      <vt:lpstr>Calibri Light</vt:lpstr>
      <vt:lpstr>Franklin Gothic Heavy</vt:lpstr>
      <vt:lpstr>GENISO</vt:lpstr>
      <vt:lpstr>Georgia</vt:lpstr>
      <vt:lpstr>Latha</vt:lpstr>
      <vt:lpstr>Segoe UI Black</vt:lpstr>
      <vt:lpstr>Segoe UI Light</vt:lpstr>
      <vt:lpstr>Segoe UI Semibold</vt:lpstr>
      <vt:lpstr>Segoe UI Semilight</vt:lpstr>
      <vt:lpstr>Swis721 BdOul BT</vt:lpstr>
      <vt:lpstr>Tahoma</vt:lpstr>
      <vt:lpstr>Times New Roman</vt:lpstr>
      <vt:lpstr>Tw Cen MT Condensed</vt:lpstr>
      <vt:lpstr>Office Theme</vt:lpstr>
      <vt:lpstr>1_Office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and it continued…</vt:lpstr>
      <vt:lpstr>My journals have served as way to chronicle my life and show how I’ve developed and it’s cool to see and look back and feel that sense of nostalgia . Pictures may say a thousand words but was fifteen to ten years ago . And it’s also a cool way to view how I’ve developed in certain whether it’s writing, lettering, or drawing.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“AN ANALOG SYSTEM FOR THE DIGITAL AGE”</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Art of Journaling</dc:title>
  <cp:lastModifiedBy>pierre antoine</cp:lastModifiedBy>
  <cp:revision>206</cp:revision>
  <cp:lastPrinted>2016-11-30T20:52:38Z</cp:lastPrinted>
  <dcterms:modified xsi:type="dcterms:W3CDTF">2016-12-09T02:30:09Z</dcterms:modified>
</cp:coreProperties>
</file>