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5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88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3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6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5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1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6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4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93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5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5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F79FF-6F44-44CC-A05E-2A3C55E70F1F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371A-A411-4EDE-A5C3-B3753C2ED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7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set up a Skateboard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Kyle Krejdovski</a:t>
            </a:r>
            <a:endParaRPr lang="en-US" dirty="0"/>
          </a:p>
        </p:txBody>
      </p:sp>
      <p:pic>
        <p:nvPicPr>
          <p:cNvPr id="4" name="Picture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4728" y="5349875"/>
            <a:ext cx="1681843" cy="128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23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Contents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hlinkClick r:id="rId2" action="ppaction://hlinksldjump"/>
              </a:rPr>
              <a:t>The Deck</a:t>
            </a:r>
            <a:endParaRPr lang="en-US" sz="5400" dirty="0" smtClean="0"/>
          </a:p>
          <a:p>
            <a:r>
              <a:rPr lang="en-US" sz="5400" dirty="0" smtClean="0">
                <a:hlinkClick r:id="rId3" action="ppaction://hlinksldjump"/>
              </a:rPr>
              <a:t>Trucks</a:t>
            </a:r>
            <a:endParaRPr lang="en-US" sz="5400" dirty="0" smtClean="0"/>
          </a:p>
          <a:p>
            <a:r>
              <a:rPr lang="en-US" sz="5400" dirty="0" smtClean="0">
                <a:hlinkClick r:id="rId4" action="ppaction://hlinksldjump"/>
              </a:rPr>
              <a:t>Wheels</a:t>
            </a:r>
            <a:endParaRPr lang="en-US" sz="5400" dirty="0" smtClean="0"/>
          </a:p>
          <a:p>
            <a:r>
              <a:rPr lang="en-US" sz="5400" dirty="0" smtClean="0">
                <a:hlinkClick r:id="rId5" action="ppaction://hlinksldjump"/>
              </a:rPr>
              <a:t>The Other Pieces</a:t>
            </a:r>
            <a:endParaRPr lang="en-US" sz="5400" dirty="0"/>
          </a:p>
        </p:txBody>
      </p:sp>
      <p:pic>
        <p:nvPicPr>
          <p:cNvPr id="4" name="Picture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6514" y="4870947"/>
            <a:ext cx="2155371" cy="1643471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135" y="5391150"/>
            <a:ext cx="28575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7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thing that you would need when buying a skateboard is the deck.</a:t>
            </a:r>
          </a:p>
          <a:p>
            <a:r>
              <a:rPr lang="en-US" dirty="0" smtClean="0"/>
              <a:t>The decks come in sizes ranging from 7.5 (inches) to 9.5.</a:t>
            </a:r>
          </a:p>
          <a:p>
            <a:r>
              <a:rPr lang="en-US" dirty="0" smtClean="0"/>
              <a:t>Street decks range from 7.75 to 8.25</a:t>
            </a:r>
          </a:p>
          <a:p>
            <a:r>
              <a:rPr lang="en-US" dirty="0" err="1" smtClean="0"/>
              <a:t>Vert</a:t>
            </a:r>
            <a:r>
              <a:rPr lang="en-US" dirty="0" smtClean="0"/>
              <a:t> skateboards are 8.38 to 9</a:t>
            </a:r>
          </a:p>
          <a:p>
            <a:r>
              <a:rPr lang="en-US" dirty="0" err="1" smtClean="0"/>
              <a:t>Cruzer</a:t>
            </a:r>
            <a:r>
              <a:rPr lang="en-US" dirty="0" smtClean="0"/>
              <a:t> skateboards are 9 and 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0" y="3359150"/>
            <a:ext cx="4318000" cy="2698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7400" y="4731321"/>
            <a:ext cx="3975100" cy="2126679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9223" y="5135164"/>
            <a:ext cx="1797927" cy="137091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50" y="4874673"/>
            <a:ext cx="28575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13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important thing about a skateboard is the trucks</a:t>
            </a:r>
          </a:p>
          <a:p>
            <a:r>
              <a:rPr lang="en-US" dirty="0" smtClean="0"/>
              <a:t>The trucks come in 3 heights. Low, Mid, and High</a:t>
            </a:r>
          </a:p>
          <a:p>
            <a:r>
              <a:rPr lang="en-US" dirty="0" smtClean="0"/>
              <a:t>The width of the truck depends on the width of the deck you choose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49" y="3439319"/>
            <a:ext cx="6667500" cy="1123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901" y="4163843"/>
            <a:ext cx="2962275" cy="2419350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8374" y="4766384"/>
            <a:ext cx="2116320" cy="1613694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51" y="4907218"/>
            <a:ext cx="28575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60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wheels are the third and final most </a:t>
            </a:r>
            <a:r>
              <a:rPr lang="en-US" dirty="0" err="1" smtClean="0"/>
              <a:t>impoartant</a:t>
            </a:r>
            <a:r>
              <a:rPr lang="en-US" dirty="0" smtClean="0"/>
              <a:t> part of a skateboard.</a:t>
            </a:r>
          </a:p>
          <a:p>
            <a:r>
              <a:rPr lang="en-US" dirty="0" smtClean="0"/>
              <a:t>The wheels are measured in height and softness. </a:t>
            </a:r>
            <a:endParaRPr lang="en-US" dirty="0"/>
          </a:p>
          <a:p>
            <a:r>
              <a:rPr lang="en-US" dirty="0" smtClean="0"/>
              <a:t>The height is in mm and range from 47mm to 65mm</a:t>
            </a:r>
          </a:p>
          <a:p>
            <a:r>
              <a:rPr lang="en-US" dirty="0" smtClean="0"/>
              <a:t>The softness is measured in </a:t>
            </a:r>
            <a:r>
              <a:rPr lang="en-US" dirty="0" err="1" smtClean="0"/>
              <a:t>durameter</a:t>
            </a:r>
            <a:r>
              <a:rPr lang="en-US" dirty="0" smtClean="0"/>
              <a:t> where it goes </a:t>
            </a:r>
            <a:r>
              <a:rPr lang="en-US" smtClean="0"/>
              <a:t>from 78a </a:t>
            </a:r>
            <a:r>
              <a:rPr lang="en-US" dirty="0" smtClean="0"/>
              <a:t>to 100a. The softer the wheel the higher the number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450" y="4838701"/>
            <a:ext cx="4772345" cy="19129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795" y="4518933"/>
            <a:ext cx="3632200" cy="2270125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5995" y="4838701"/>
            <a:ext cx="1755098" cy="133826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158" y="4773386"/>
            <a:ext cx="1701335" cy="87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93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other pieces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other parts you will need is </a:t>
            </a:r>
            <a:r>
              <a:rPr lang="en-US" dirty="0" err="1" smtClean="0"/>
              <a:t>griptape</a:t>
            </a:r>
            <a:r>
              <a:rPr lang="en-US" dirty="0" smtClean="0"/>
              <a:t>, bearings, and hardware.</a:t>
            </a:r>
          </a:p>
          <a:p>
            <a:r>
              <a:rPr lang="en-US" dirty="0" smtClean="0"/>
              <a:t>All of these parts are strictly opinion on what you want. They are all made exactly the same, except bearings but they will all feel the same.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428" y="3276972"/>
            <a:ext cx="3051178" cy="1871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512" y="4708979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2300" y="4120305"/>
            <a:ext cx="2825080" cy="2056658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772" y="5148634"/>
            <a:ext cx="28575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47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207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How to set up a Skateboard</vt:lpstr>
      <vt:lpstr>Contents</vt:lpstr>
      <vt:lpstr>The Deck </vt:lpstr>
      <vt:lpstr>Trucks</vt:lpstr>
      <vt:lpstr>Wheels</vt:lpstr>
      <vt:lpstr>The other pieces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set up a Skateboard</dc:title>
  <dc:creator>Krejdovski,Kyle</dc:creator>
  <cp:lastModifiedBy>Krejdovski,Kyle</cp:lastModifiedBy>
  <cp:revision>4</cp:revision>
  <dcterms:created xsi:type="dcterms:W3CDTF">2016-12-09T00:09:36Z</dcterms:created>
  <dcterms:modified xsi:type="dcterms:W3CDTF">2016-12-09T00:36:48Z</dcterms:modified>
</cp:coreProperties>
</file>