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5" r:id="rId2"/>
    <p:sldId id="256" r:id="rId3"/>
    <p:sldId id="259" r:id="rId4"/>
    <p:sldId id="258" r:id="rId5"/>
    <p:sldId id="260" r:id="rId6"/>
    <p:sldId id="262" r:id="rId7"/>
    <p:sldId id="261" r:id="rId8"/>
    <p:sldId id="266" r:id="rId9"/>
    <p:sldId id="267" r:id="rId10"/>
    <p:sldId id="268" r:id="rId11"/>
    <p:sldId id="269" r:id="rId12"/>
    <p:sldId id="270" r:id="rId13"/>
    <p:sldId id="271" r:id="rId14"/>
    <p:sldId id="272" r:id="rId15"/>
    <p:sldId id="273" r:id="rId16"/>
    <p:sldId id="282" r:id="rId17"/>
    <p:sldId id="283" r:id="rId18"/>
    <p:sldId id="274" r:id="rId19"/>
    <p:sldId id="275" r:id="rId20"/>
    <p:sldId id="276" r:id="rId21"/>
    <p:sldId id="277" r:id="rId22"/>
    <p:sldId id="278" r:id="rId23"/>
    <p:sldId id="279" r:id="rId24"/>
    <p:sldId id="280" r:id="rId25"/>
    <p:sldId id="284" r:id="rId26"/>
    <p:sldId id="285" r:id="rId27"/>
    <p:sldId id="288" r:id="rId28"/>
    <p:sldId id="28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89" autoAdjust="0"/>
    <p:restoredTop sz="94660"/>
  </p:normalViewPr>
  <p:slideViewPr>
    <p:cSldViewPr snapToGrid="0">
      <p:cViewPr varScale="1">
        <p:scale>
          <a:sx n="90" d="100"/>
          <a:sy n="90" d="100"/>
        </p:scale>
        <p:origin x="4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121D6E6-EE06-481C-AD63-DDAA6090E410}" type="datetimeFigureOut">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1579760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21D6E6-EE06-481C-AD63-DDAA6090E410}" type="datetimeFigureOut">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2264783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21D6E6-EE06-481C-AD63-DDAA6090E410}" type="datetimeFigureOut">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2943960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21D6E6-EE06-481C-AD63-DDAA6090E410}" type="datetimeFigureOut">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47677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121D6E6-EE06-481C-AD63-DDAA6090E410}" type="datetimeFigureOut">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279734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121D6E6-EE06-481C-AD63-DDAA6090E410}" type="datetimeFigureOut">
              <a:rPr lang="en-US" smtClean="0"/>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1564567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121D6E6-EE06-481C-AD63-DDAA6090E410}" type="datetimeFigureOut">
              <a:rPr lang="en-US" smtClean="0"/>
              <a:t>12/3/2016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1077818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121D6E6-EE06-481C-AD63-DDAA6090E410}" type="datetimeFigureOut">
              <a:rPr lang="en-US" smtClean="0"/>
              <a:t>12/3/2016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1908481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21D6E6-EE06-481C-AD63-DDAA6090E410}" type="datetimeFigureOut">
              <a:rPr lang="en-US" smtClean="0"/>
              <a:t>12/3/2016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361787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121D6E6-EE06-481C-AD63-DDAA6090E410}" type="datetimeFigureOut">
              <a:rPr lang="en-US" smtClean="0"/>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1780291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121D6E6-EE06-481C-AD63-DDAA6090E410}" type="datetimeFigureOut">
              <a:rPr lang="en-US" smtClean="0"/>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08B92-466C-49D4-ABAA-ED48A1337CB3}" type="slidenum">
              <a:rPr lang="en-US" smtClean="0"/>
              <a:t>‹#›</a:t>
            </a:fld>
            <a:endParaRPr lang="en-US"/>
          </a:p>
        </p:txBody>
      </p:sp>
    </p:spTree>
    <p:extLst>
      <p:ext uri="{BB962C8B-B14F-4D97-AF65-F5344CB8AC3E}">
        <p14:creationId xmlns:p14="http://schemas.microsoft.com/office/powerpoint/2010/main" val="2654355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1D6E6-EE06-481C-AD63-DDAA6090E410}" type="datetimeFigureOut">
              <a:rPr lang="en-US" smtClean="0"/>
              <a:t>12/3/2016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08B92-466C-49D4-ABAA-ED48A1337CB3}" type="slidenum">
              <a:rPr lang="en-US" smtClean="0"/>
              <a:t>‹#›</a:t>
            </a:fld>
            <a:endParaRPr lang="en-US"/>
          </a:p>
        </p:txBody>
      </p:sp>
    </p:spTree>
    <p:extLst>
      <p:ext uri="{BB962C8B-B14F-4D97-AF65-F5344CB8AC3E}">
        <p14:creationId xmlns:p14="http://schemas.microsoft.com/office/powerpoint/2010/main" val="380621533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2.jpe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6.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824"/>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 name="Rectangle 3"/>
          <p:cNvSpPr/>
          <p:nvPr/>
        </p:nvSpPr>
        <p:spPr>
          <a:xfrm>
            <a:off x="2667586" y="854857"/>
            <a:ext cx="7721365" cy="470898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lIns="91440" tIns="45720" rIns="91440" bIns="45720">
            <a:spAutoFit/>
            <a:scene3d>
              <a:camera prst="perspectiveContrastingRightFacing"/>
              <a:lightRig rig="threePt" dir="t">
                <a:rot lat="0" lon="0" rev="2400000"/>
              </a:lightRig>
            </a:scene3d>
            <a:sp3d extrusionH="254000" contourW="31750" prstMaterial="matte">
              <a:bevelT h="50800" prst="divot"/>
              <a:bevelB h="1270000"/>
              <a:extrusionClr>
                <a:srgbClr val="FFFF00"/>
              </a:extrusionClr>
              <a:contourClr>
                <a:schemeClr val="bg1"/>
              </a:contourClr>
            </a:sp3d>
          </a:bodyPr>
          <a:lstStyle/>
          <a:p>
            <a:pPr algn="ctr"/>
            <a:r>
              <a:rPr lang="en-US" sz="15000" b="0" cap="none" spc="0" dirty="0">
                <a:ln w="0"/>
                <a:solidFill>
                  <a:srgbClr val="FF0000"/>
                </a:solidFill>
                <a:effectLst>
                  <a:outerShdw blurRad="38100" dist="19050" dir="2700000" algn="tl" rotWithShape="0">
                    <a:schemeClr val="dk1">
                      <a:alpha val="40000"/>
                    </a:schemeClr>
                  </a:outerShdw>
                </a:effectLst>
                <a:latin typeface="Rockwell Condensed" panose="02060603050405020104" pitchFamily="18" charset="0"/>
              </a:rPr>
              <a:t>SPACE </a:t>
            </a:r>
            <a:br>
              <a:rPr lang="en-US" sz="15000" b="0" cap="none" spc="0" dirty="0">
                <a:ln w="0"/>
                <a:solidFill>
                  <a:srgbClr val="FF0000"/>
                </a:solidFill>
                <a:effectLst>
                  <a:outerShdw blurRad="38100" dist="19050" dir="2700000" algn="tl" rotWithShape="0">
                    <a:schemeClr val="dk1">
                      <a:alpha val="40000"/>
                    </a:schemeClr>
                  </a:outerShdw>
                </a:effectLst>
                <a:latin typeface="Rockwell Condensed" panose="02060603050405020104" pitchFamily="18" charset="0"/>
              </a:rPr>
            </a:br>
            <a:r>
              <a:rPr lang="en-US" sz="15000" b="0" cap="none" spc="0" dirty="0">
                <a:ln w="0"/>
                <a:solidFill>
                  <a:srgbClr val="FF0000"/>
                </a:solidFill>
                <a:effectLst>
                  <a:outerShdw blurRad="38100" dist="19050" dir="2700000" algn="tl" rotWithShape="0">
                    <a:schemeClr val="dk1">
                      <a:alpha val="40000"/>
                    </a:schemeClr>
                  </a:outerShdw>
                </a:effectLst>
                <a:latin typeface="Rockwell Condensed" panose="02060603050405020104" pitchFamily="18" charset="0"/>
              </a:rPr>
              <a:t>BLASTER</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2683" y="5498921"/>
            <a:ext cx="260430" cy="520860"/>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8129" y="441768"/>
            <a:ext cx="206545" cy="413089"/>
          </a:xfrm>
          <a:prstGeom prst="rect">
            <a:avLst/>
          </a:prstGeom>
        </p:spPr>
      </p:pic>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76600" y="1694617"/>
            <a:ext cx="211744" cy="423488"/>
          </a:xfrm>
          <a:prstGeom prst="rect">
            <a:avLst/>
          </a:prstGeom>
        </p:spPr>
      </p:pic>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3504" y="299273"/>
            <a:ext cx="209179" cy="41835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2337" y="5217897"/>
            <a:ext cx="313659" cy="627318"/>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3699" y="2872273"/>
            <a:ext cx="313659" cy="627318"/>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076" y="5804399"/>
            <a:ext cx="313659" cy="627318"/>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8813" y="3209347"/>
            <a:ext cx="313659" cy="627318"/>
          </a:xfrm>
          <a:prstGeom prst="rect">
            <a:avLst/>
          </a:prstGeom>
        </p:spPr>
      </p:pic>
    </p:spTree>
    <p:extLst>
      <p:ext uri="{BB962C8B-B14F-4D97-AF65-F5344CB8AC3E}">
        <p14:creationId xmlns:p14="http://schemas.microsoft.com/office/powerpoint/2010/main" val="3802867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Logo Bullets</a:t>
            </a:r>
          </a:p>
        </p:txBody>
      </p:sp>
      <p:sp>
        <p:nvSpPr>
          <p:cNvPr id="3" name="Content Placeholder 2"/>
          <p:cNvSpPr>
            <a:spLocks noGrp="1"/>
          </p:cNvSpPr>
          <p:nvPr>
            <p:ph sz="half" idx="1"/>
          </p:nvPr>
        </p:nvSpPr>
        <p:spPr/>
        <p:txBody>
          <a:bodyPr>
            <a:normAutofit/>
          </a:bodyPr>
          <a:lstStyle/>
          <a:p>
            <a:r>
              <a:rPr lang="en-US" dirty="0"/>
              <a:t>Yellow and Green bullets around the words. the bullets show that the game is a shooter game. The green ones are your bullets and the yellow ones are our enemies bullets. </a:t>
            </a:r>
          </a:p>
          <a:p>
            <a:r>
              <a:rPr lang="en-US" dirty="0"/>
              <a:t>These are the actual bullet sprites used for the game.</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690688"/>
            <a:ext cx="5181600" cy="2914650"/>
          </a:xfrm>
        </p:spPr>
      </p:pic>
    </p:spTree>
    <p:extLst>
      <p:ext uri="{BB962C8B-B14F-4D97-AF65-F5344CB8AC3E}">
        <p14:creationId xmlns:p14="http://schemas.microsoft.com/office/powerpoint/2010/main" val="1520482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Player Sprite</a:t>
            </a:r>
          </a:p>
        </p:txBody>
      </p:sp>
      <p:sp>
        <p:nvSpPr>
          <p:cNvPr id="3" name="Content Placeholder 2"/>
          <p:cNvSpPr>
            <a:spLocks noGrp="1"/>
          </p:cNvSpPr>
          <p:nvPr>
            <p:ph sz="half" idx="1"/>
          </p:nvPr>
        </p:nvSpPr>
        <p:spPr/>
        <p:txBody>
          <a:bodyPr>
            <a:normAutofit lnSpcReduction="10000"/>
          </a:bodyPr>
          <a:lstStyle/>
          <a:p>
            <a:r>
              <a:rPr lang="en-US" dirty="0"/>
              <a:t>The ship is mostly black with yellow lights and a white outline. (Cant see it on a white background) The reason I chose this was because I wanted the player ship to look like an authentic UFO. </a:t>
            </a:r>
          </a:p>
          <a:p>
            <a:r>
              <a:rPr lang="en-US" dirty="0"/>
              <a:t>The sprite contains 2 images to give it a flickering effect on the antenna. Note how one’s longer then the other.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96000" y="2190075"/>
            <a:ext cx="2504405" cy="2504405"/>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4904" y="2190074"/>
            <a:ext cx="2504405" cy="2504405"/>
          </a:xfrm>
          <a:prstGeom prst="rect">
            <a:avLst/>
          </a:prstGeom>
        </p:spPr>
      </p:pic>
    </p:spTree>
    <p:extLst>
      <p:ext uri="{BB962C8B-B14F-4D97-AF65-F5344CB8AC3E}">
        <p14:creationId xmlns:p14="http://schemas.microsoft.com/office/powerpoint/2010/main" val="604319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Enemy 1</a:t>
            </a:r>
          </a:p>
        </p:txBody>
      </p:sp>
      <p:sp>
        <p:nvSpPr>
          <p:cNvPr id="3" name="Content Placeholder 2"/>
          <p:cNvSpPr>
            <a:spLocks noGrp="1"/>
          </p:cNvSpPr>
          <p:nvPr>
            <p:ph sz="half" idx="1"/>
          </p:nvPr>
        </p:nvSpPr>
        <p:spPr/>
        <p:txBody>
          <a:bodyPr/>
          <a:lstStyle/>
          <a:p>
            <a:r>
              <a:rPr lang="en-US" dirty="0"/>
              <a:t>The ship is mostly white with blue highlights and a red nosecone with a yellow windshield, also has a black outline on it. The reason for this being so colorful is that it can easily be different looking then out playable spaceship.</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363689" y="2613859"/>
            <a:ext cx="2896592" cy="2896592"/>
          </a:xfrm>
        </p:spPr>
      </p:pic>
    </p:spTree>
    <p:extLst>
      <p:ext uri="{BB962C8B-B14F-4D97-AF65-F5344CB8AC3E}">
        <p14:creationId xmlns:p14="http://schemas.microsoft.com/office/powerpoint/2010/main" val="2581000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Enemy 2</a:t>
            </a:r>
          </a:p>
        </p:txBody>
      </p:sp>
      <p:sp>
        <p:nvSpPr>
          <p:cNvPr id="3" name="Content Placeholder 2"/>
          <p:cNvSpPr>
            <a:spLocks noGrp="1"/>
          </p:cNvSpPr>
          <p:nvPr>
            <p:ph sz="half" idx="1"/>
          </p:nvPr>
        </p:nvSpPr>
        <p:spPr/>
        <p:txBody>
          <a:bodyPr/>
          <a:lstStyle/>
          <a:p>
            <a:r>
              <a:rPr lang="en-US" dirty="0"/>
              <a:t>This ship is red, green, blue, yellow and black. I chose the colors and the way they go together because it reminds me of thermal vision. When its played in the game, it looks like the colors are going inside out.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1808" y="1104920"/>
            <a:ext cx="2381992" cy="238199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9187" y="3391395"/>
            <a:ext cx="2173185" cy="217318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71808" y="3625310"/>
            <a:ext cx="2315551" cy="231555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9751" y="1338836"/>
            <a:ext cx="2286475" cy="2286475"/>
          </a:xfrm>
          <a:prstGeom prst="rect">
            <a:avLst/>
          </a:prstGeom>
        </p:spPr>
      </p:pic>
    </p:spTree>
    <p:extLst>
      <p:ext uri="{BB962C8B-B14F-4D97-AF65-F5344CB8AC3E}">
        <p14:creationId xmlns:p14="http://schemas.microsoft.com/office/powerpoint/2010/main" val="4256145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Enemy Bullet</a:t>
            </a:r>
          </a:p>
        </p:txBody>
      </p:sp>
      <p:sp>
        <p:nvSpPr>
          <p:cNvPr id="3" name="Content Placeholder 2"/>
          <p:cNvSpPr>
            <a:spLocks noGrp="1"/>
          </p:cNvSpPr>
          <p:nvPr>
            <p:ph sz="half" idx="1"/>
          </p:nvPr>
        </p:nvSpPr>
        <p:spPr/>
        <p:txBody>
          <a:bodyPr/>
          <a:lstStyle/>
          <a:p>
            <a:r>
              <a:rPr lang="en-US" dirty="0"/>
              <a:t>The bullet is a simple shade of yellow. It’s like this because its something bright and alarming to warn the player that there being attacked from afar. Plus, I'm a fan of the </a:t>
            </a:r>
            <a:r>
              <a:rPr lang="en-US" dirty="0" err="1"/>
              <a:t>Megaman</a:t>
            </a:r>
            <a:r>
              <a:rPr lang="en-US" dirty="0"/>
              <a:t> series.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793924" y="2324400"/>
            <a:ext cx="1492580" cy="2985160"/>
          </a:xfrm>
        </p:spPr>
      </p:pic>
    </p:spTree>
    <p:extLst>
      <p:ext uri="{BB962C8B-B14F-4D97-AF65-F5344CB8AC3E}">
        <p14:creationId xmlns:p14="http://schemas.microsoft.com/office/powerpoint/2010/main" val="4217073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Player Bullet</a:t>
            </a:r>
          </a:p>
        </p:txBody>
      </p:sp>
      <p:sp>
        <p:nvSpPr>
          <p:cNvPr id="3" name="Content Placeholder 2"/>
          <p:cNvSpPr>
            <a:spLocks noGrp="1"/>
          </p:cNvSpPr>
          <p:nvPr>
            <p:ph sz="half" idx="1"/>
          </p:nvPr>
        </p:nvSpPr>
        <p:spPr/>
        <p:txBody>
          <a:bodyPr/>
          <a:lstStyle/>
          <a:p>
            <a:r>
              <a:rPr lang="en-US" dirty="0"/>
              <a:t>The color of your bullet is lime/neon green (I can’t exactly tell what it is). There like this because there not the enemy bullets and shows how powerful your ship is.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853300" y="2395651"/>
            <a:ext cx="1468829" cy="2937658"/>
          </a:xfrm>
        </p:spPr>
      </p:pic>
    </p:spTree>
    <p:extLst>
      <p:ext uri="{BB962C8B-B14F-4D97-AF65-F5344CB8AC3E}">
        <p14:creationId xmlns:p14="http://schemas.microsoft.com/office/powerpoint/2010/main" val="2737724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Start Button</a:t>
            </a:r>
          </a:p>
        </p:txBody>
      </p:sp>
      <p:sp>
        <p:nvSpPr>
          <p:cNvPr id="3" name="Content Placeholder 2"/>
          <p:cNvSpPr>
            <a:spLocks noGrp="1"/>
          </p:cNvSpPr>
          <p:nvPr>
            <p:ph sz="half" idx="1"/>
          </p:nvPr>
        </p:nvSpPr>
        <p:spPr/>
        <p:txBody>
          <a:bodyPr/>
          <a:lstStyle/>
          <a:p>
            <a:r>
              <a:rPr lang="en-US" dirty="0"/>
              <a:t>The Colors for the button is cyan for the normal button and sea blue for the clicked version. Both also supporting red corner boarders and blue letters.  I chose these colors because they stand out from the other elements on the screen.</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296397" y="1948842"/>
            <a:ext cx="3202470" cy="106749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398" y="3407393"/>
            <a:ext cx="3202470" cy="1067490"/>
          </a:xfrm>
          <a:prstGeom prst="rect">
            <a:avLst/>
          </a:prstGeom>
        </p:spPr>
      </p:pic>
    </p:spTree>
    <p:extLst>
      <p:ext uri="{BB962C8B-B14F-4D97-AF65-F5344CB8AC3E}">
        <p14:creationId xmlns:p14="http://schemas.microsoft.com/office/powerpoint/2010/main" val="1835716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Quit Button</a:t>
            </a:r>
          </a:p>
        </p:txBody>
      </p:sp>
      <p:sp>
        <p:nvSpPr>
          <p:cNvPr id="3" name="Content Placeholder 2"/>
          <p:cNvSpPr>
            <a:spLocks noGrp="1"/>
          </p:cNvSpPr>
          <p:nvPr>
            <p:ph sz="half" idx="1"/>
          </p:nvPr>
        </p:nvSpPr>
        <p:spPr/>
        <p:txBody>
          <a:bodyPr/>
          <a:lstStyle/>
          <a:p>
            <a:r>
              <a:rPr lang="en-US" dirty="0"/>
              <a:t>The Colors for the button is cyan for the normal button and sea blue for the clicked version. Both show blue letters inside each version. Just like the Start button, I chose these colors because they stand out from the other elements on the screen.</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77643" y="1825625"/>
            <a:ext cx="3273729" cy="1091243"/>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7643" y="3171997"/>
            <a:ext cx="3273729" cy="1091243"/>
          </a:xfrm>
          <a:prstGeom prst="rect">
            <a:avLst/>
          </a:prstGeom>
        </p:spPr>
      </p:pic>
    </p:spTree>
    <p:extLst>
      <p:ext uri="{BB962C8B-B14F-4D97-AF65-F5344CB8AC3E}">
        <p14:creationId xmlns:p14="http://schemas.microsoft.com/office/powerpoint/2010/main" val="3022324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Explosion</a:t>
            </a:r>
          </a:p>
        </p:txBody>
      </p:sp>
      <p:sp>
        <p:nvSpPr>
          <p:cNvPr id="3" name="Content Placeholder 2"/>
          <p:cNvSpPr>
            <a:spLocks noGrp="1"/>
          </p:cNvSpPr>
          <p:nvPr>
            <p:ph sz="half" idx="1"/>
          </p:nvPr>
        </p:nvSpPr>
        <p:spPr/>
        <p:txBody>
          <a:bodyPr/>
          <a:lstStyle/>
          <a:p>
            <a:r>
              <a:rPr lang="en-US" dirty="0"/>
              <a:t>The Colors for the explosion Sprite are red, yellow and white. I chose these because this is the normal explosion colors.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885711" y="1834268"/>
            <a:ext cx="2005940" cy="200594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5358" y="1867876"/>
            <a:ext cx="1490353" cy="149035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65852" y="1867876"/>
            <a:ext cx="1719447" cy="1719447"/>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7030" y="3781173"/>
            <a:ext cx="1580902" cy="1580902"/>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1595" y="3983788"/>
            <a:ext cx="1378287" cy="1378287"/>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65852" y="4001294"/>
            <a:ext cx="1366918" cy="136691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3408859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 Layouts</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1550996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4125" y="0"/>
            <a:ext cx="7143750" cy="938213"/>
          </a:xfrm>
        </p:spPr>
        <p:txBody>
          <a:bodyPr>
            <a:normAutofit fontScale="90000"/>
          </a:bodyPr>
          <a:lstStyle/>
          <a:p>
            <a:r>
              <a:rPr lang="en-US" dirty="0"/>
              <a:t>Start Screen Wireframe</a:t>
            </a:r>
          </a:p>
        </p:txBody>
      </p:sp>
      <p:sp>
        <p:nvSpPr>
          <p:cNvPr id="5" name="Rectangle 4"/>
          <p:cNvSpPr/>
          <p:nvPr/>
        </p:nvSpPr>
        <p:spPr>
          <a:xfrm>
            <a:off x="1594884" y="1068437"/>
            <a:ext cx="8878186" cy="4710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039833" y="2152488"/>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Logo</a:t>
            </a:r>
          </a:p>
        </p:txBody>
      </p:sp>
      <p:sp>
        <p:nvSpPr>
          <p:cNvPr id="7" name="Rectangle 6"/>
          <p:cNvSpPr/>
          <p:nvPr/>
        </p:nvSpPr>
        <p:spPr>
          <a:xfrm>
            <a:off x="5050465" y="4412376"/>
            <a:ext cx="1977656" cy="85685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Navigation</a:t>
            </a:r>
          </a:p>
          <a:p>
            <a:pPr algn="ctr"/>
            <a:r>
              <a:rPr lang="en-US" dirty="0"/>
              <a:t>(Start and quit buttons)</a:t>
            </a:r>
          </a:p>
        </p:txBody>
      </p:sp>
      <p:sp>
        <p:nvSpPr>
          <p:cNvPr id="8" name="Rectangle 7"/>
          <p:cNvSpPr/>
          <p:nvPr/>
        </p:nvSpPr>
        <p:spPr>
          <a:xfrm>
            <a:off x="4742121" y="5778661"/>
            <a:ext cx="2583711" cy="89266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Animations</a:t>
            </a:r>
          </a:p>
          <a:p>
            <a:pPr algn="ctr"/>
            <a:r>
              <a:rPr lang="en-US" dirty="0"/>
              <a:t>Of enemy ships in the background</a:t>
            </a:r>
          </a:p>
        </p:txBody>
      </p:sp>
      <p:cxnSp>
        <p:nvCxnSpPr>
          <p:cNvPr id="10" name="Straight Arrow Connector 9"/>
          <p:cNvCxnSpPr/>
          <p:nvPr/>
        </p:nvCxnSpPr>
        <p:spPr>
          <a:xfrm flipH="1" flipV="1">
            <a:off x="4369982" y="5778661"/>
            <a:ext cx="393405" cy="7528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009860" y="4944005"/>
            <a:ext cx="1977656" cy="53162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Developer info</a:t>
            </a:r>
          </a:p>
        </p:txBody>
      </p:sp>
    </p:spTree>
    <p:extLst>
      <p:ext uri="{BB962C8B-B14F-4D97-AF65-F5344CB8AC3E}">
        <p14:creationId xmlns:p14="http://schemas.microsoft.com/office/powerpoint/2010/main" val="273385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4125" y="0"/>
            <a:ext cx="7143750" cy="938213"/>
          </a:xfrm>
        </p:spPr>
        <p:txBody>
          <a:bodyPr>
            <a:normAutofit/>
          </a:bodyPr>
          <a:lstStyle/>
          <a:p>
            <a:r>
              <a:rPr lang="en-US" dirty="0"/>
              <a:t>Start Screen Layout</a:t>
            </a:r>
          </a:p>
        </p:txBody>
      </p:sp>
      <p:sp>
        <p:nvSpPr>
          <p:cNvPr id="5" name="Rectangle 4"/>
          <p:cNvSpPr/>
          <p:nvPr/>
        </p:nvSpPr>
        <p:spPr>
          <a:xfrm>
            <a:off x="1594884" y="1068437"/>
            <a:ext cx="8878186" cy="4710224"/>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96998" y="1188720"/>
            <a:ext cx="2473955" cy="1391600"/>
          </a:xfrm>
          <a:prstGeom prst="rect">
            <a:avLst/>
          </a:prstGeom>
        </p:spPr>
      </p:pic>
      <p:pic>
        <p:nvPicPr>
          <p:cNvPr id="11"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6576" y="1224347"/>
            <a:ext cx="743754" cy="743754"/>
          </a:xfrm>
          <a:prstGeom prst="rect">
            <a:avLst/>
          </a:prstGeom>
        </p:spPr>
      </p:pic>
      <p:pic>
        <p:nvPicPr>
          <p:cNvPr id="12"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9423" y="3307586"/>
            <a:ext cx="743754" cy="743754"/>
          </a:xfrm>
          <a:prstGeom prst="rect">
            <a:avLst/>
          </a:prstGeom>
        </p:spPr>
      </p:pic>
      <p:pic>
        <p:nvPicPr>
          <p:cNvPr id="13"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867" y="1884520"/>
            <a:ext cx="743754" cy="743754"/>
          </a:xfrm>
          <a:prstGeom prst="rect">
            <a:avLst/>
          </a:prstGeom>
        </p:spPr>
      </p:pic>
      <p:pic>
        <p:nvPicPr>
          <p:cNvPr id="14"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8688" y="1251735"/>
            <a:ext cx="743754" cy="743754"/>
          </a:xfrm>
          <a:prstGeom prst="rect">
            <a:avLst/>
          </a:prstGeom>
        </p:spPr>
      </p:pic>
      <p:pic>
        <p:nvPicPr>
          <p:cNvPr id="15"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8761" y="3051672"/>
            <a:ext cx="743754" cy="743754"/>
          </a:xfrm>
          <a:prstGeom prst="rect">
            <a:avLst/>
          </a:prstGeom>
        </p:spPr>
      </p:pic>
      <p:pic>
        <p:nvPicPr>
          <p:cNvPr id="16"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5832" y="2745900"/>
            <a:ext cx="693727" cy="693727"/>
          </a:xfrm>
          <a:prstGeom prst="rect">
            <a:avLst/>
          </a:prstGeom>
        </p:spPr>
      </p:pic>
      <p:pic>
        <p:nvPicPr>
          <p:cNvPr id="17"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9067" y="2750895"/>
            <a:ext cx="693727" cy="693727"/>
          </a:xfrm>
          <a:prstGeom prst="rect">
            <a:avLst/>
          </a:prstGeom>
        </p:spPr>
      </p:pic>
      <p:pic>
        <p:nvPicPr>
          <p:cNvPr id="18"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6030" y="2758498"/>
            <a:ext cx="693727" cy="693727"/>
          </a:xfrm>
          <a:prstGeom prst="rect">
            <a:avLst/>
          </a:prstGeom>
        </p:spPr>
      </p:pic>
      <p:pic>
        <p:nvPicPr>
          <p:cNvPr id="19"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8141" y="3798531"/>
            <a:ext cx="215936" cy="431872"/>
          </a:xfrm>
          <a:prstGeom prst="rect">
            <a:avLst/>
          </a:prstGeom>
        </p:spPr>
      </p:pic>
      <p:pic>
        <p:nvPicPr>
          <p:cNvPr id="20"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8738" y="4210122"/>
            <a:ext cx="215936" cy="431872"/>
          </a:xfrm>
          <a:prstGeom prst="rect">
            <a:avLst/>
          </a:prstGeom>
        </p:spPr>
      </p:pic>
      <p:pic>
        <p:nvPicPr>
          <p:cNvPr id="22"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79402" y="4513027"/>
            <a:ext cx="215936" cy="431872"/>
          </a:xfrm>
          <a:prstGeom prst="rect">
            <a:avLst/>
          </a:prstGeom>
        </p:spPr>
      </p:pic>
      <p:pic>
        <p:nvPicPr>
          <p:cNvPr id="23"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2757" y="3619468"/>
            <a:ext cx="215936" cy="431872"/>
          </a:xfrm>
          <a:prstGeom prst="rect">
            <a:avLst/>
          </a:prstGeom>
        </p:spPr>
      </p:pic>
      <p:pic>
        <p:nvPicPr>
          <p:cNvPr id="24"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04925" y="3665386"/>
            <a:ext cx="215936" cy="431872"/>
          </a:xfrm>
          <a:prstGeom prst="rect">
            <a:avLst/>
          </a:prstGeom>
        </p:spPr>
      </p:pic>
      <p:pic>
        <p:nvPicPr>
          <p:cNvPr id="25"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34529" y="4487482"/>
            <a:ext cx="215936" cy="431872"/>
          </a:xfrm>
          <a:prstGeom prst="rect">
            <a:avLst/>
          </a:prstGeom>
        </p:spPr>
      </p:pic>
      <p:pic>
        <p:nvPicPr>
          <p:cNvPr id="26"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4101" y="4488018"/>
            <a:ext cx="215936" cy="431872"/>
          </a:xfrm>
          <a:prstGeom prst="rect">
            <a:avLst/>
          </a:prstGeom>
        </p:spPr>
      </p:pic>
      <p:pic>
        <p:nvPicPr>
          <p:cNvPr id="27"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23039" y="4479294"/>
            <a:ext cx="215936" cy="431872"/>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78693" y="5057419"/>
            <a:ext cx="914400" cy="304800"/>
          </a:xfrm>
          <a:prstGeom prst="rect">
            <a:avLst/>
          </a:prstGeom>
        </p:spPr>
      </p:pic>
      <p:pic>
        <p:nvPicPr>
          <p:cNvPr id="28" name="Content Placeholder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37228" y="4486048"/>
            <a:ext cx="955865" cy="331017"/>
          </a:xfrm>
          <a:prstGeom prst="rect">
            <a:avLst/>
          </a:prstGeom>
        </p:spPr>
      </p:pic>
    </p:spTree>
    <p:extLst>
      <p:ext uri="{BB962C8B-B14F-4D97-AF65-F5344CB8AC3E}">
        <p14:creationId xmlns:p14="http://schemas.microsoft.com/office/powerpoint/2010/main" val="3040507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00200" y="1068436"/>
            <a:ext cx="8878186" cy="4710224"/>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Instructions Screen Layout</a:t>
            </a:r>
          </a:p>
        </p:txBody>
      </p:sp>
      <p:pic>
        <p:nvPicPr>
          <p:cNvPr id="7" name="Picture 6"/>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96998" y="1188720"/>
            <a:ext cx="2473955" cy="1391600"/>
          </a:xfrm>
          <a:prstGeom prst="rect">
            <a:avLst/>
          </a:prstGeom>
        </p:spPr>
      </p:pic>
      <p:pic>
        <p:nvPicPr>
          <p:cNvPr id="2" name="Picture 1"/>
          <p:cNvPicPr>
            <a:picLocks noChangeAspect="1"/>
          </p:cNvPicPr>
          <p:nvPr/>
        </p:nvPicPr>
        <p:blipFill>
          <a:blip r:embed="rId4"/>
          <a:stretch>
            <a:fillRect/>
          </a:stretch>
        </p:blipFill>
        <p:spPr>
          <a:xfrm>
            <a:off x="3397024" y="2580320"/>
            <a:ext cx="5046333" cy="1932127"/>
          </a:xfrm>
          <a:prstGeom prst="rect">
            <a:avLst/>
          </a:prstGeom>
        </p:spPr>
      </p:pic>
      <p:pic>
        <p:nvPicPr>
          <p:cNvPr id="8"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99918" y="4972068"/>
            <a:ext cx="1001934" cy="346971"/>
          </a:xfrm>
          <a:prstGeom prst="rect">
            <a:avLst/>
          </a:prstGeom>
        </p:spPr>
      </p:pic>
    </p:spTree>
    <p:extLst>
      <p:ext uri="{BB962C8B-B14F-4D97-AF65-F5344CB8AC3E}">
        <p14:creationId xmlns:p14="http://schemas.microsoft.com/office/powerpoint/2010/main" val="27028254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657668" y="1068437"/>
            <a:ext cx="8878186" cy="4710224"/>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Main Gameplay Screen Layout</a:t>
            </a:r>
          </a:p>
        </p:txBody>
      </p:sp>
      <p:pic>
        <p:nvPicPr>
          <p:cNvPr id="29"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2121" y="2361187"/>
            <a:ext cx="693727" cy="693727"/>
          </a:xfrm>
          <a:prstGeom prst="rect">
            <a:avLst/>
          </a:prstGeom>
        </p:spPr>
      </p:pic>
      <p:pic>
        <p:nvPicPr>
          <p:cNvPr id="30"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5780" y="2337678"/>
            <a:ext cx="693727" cy="693727"/>
          </a:xfrm>
          <a:prstGeom prst="rect">
            <a:avLst/>
          </a:prstGeom>
        </p:spPr>
      </p:pic>
      <p:pic>
        <p:nvPicPr>
          <p:cNvPr id="31"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0274" y="2130355"/>
            <a:ext cx="743754" cy="743754"/>
          </a:xfrm>
          <a:prstGeom prst="rect">
            <a:avLst/>
          </a:prstGeom>
        </p:spPr>
      </p:pic>
      <p:pic>
        <p:nvPicPr>
          <p:cNvPr id="32"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8662" y="2133445"/>
            <a:ext cx="743754" cy="743754"/>
          </a:xfrm>
          <a:prstGeom prst="rect">
            <a:avLst/>
          </a:prstGeom>
        </p:spPr>
      </p:pic>
      <p:pic>
        <p:nvPicPr>
          <p:cNvPr id="33"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0897" y="3196879"/>
            <a:ext cx="743754" cy="743754"/>
          </a:xfrm>
          <a:prstGeom prst="rect">
            <a:avLst/>
          </a:prstGeom>
        </p:spPr>
      </p:pic>
      <p:pic>
        <p:nvPicPr>
          <p:cNvPr id="34"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4109" y="3423549"/>
            <a:ext cx="743754" cy="743754"/>
          </a:xfrm>
          <a:prstGeom prst="rect">
            <a:avLst/>
          </a:prstGeom>
        </p:spPr>
      </p:pic>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5891" y="4499711"/>
            <a:ext cx="921741" cy="921741"/>
          </a:xfrm>
          <a:prstGeom prst="rect">
            <a:avLst/>
          </a:prstGeom>
        </p:spPr>
      </p:pic>
      <p:sp>
        <p:nvSpPr>
          <p:cNvPr id="2" name="TextBox 1"/>
          <p:cNvSpPr txBox="1"/>
          <p:nvPr/>
        </p:nvSpPr>
        <p:spPr>
          <a:xfrm>
            <a:off x="2392270" y="1439802"/>
            <a:ext cx="1176007" cy="369332"/>
          </a:xfrm>
          <a:prstGeom prst="rect">
            <a:avLst/>
          </a:prstGeom>
          <a:noFill/>
        </p:spPr>
        <p:txBody>
          <a:bodyPr wrap="square" rtlCol="0">
            <a:spAutoFit/>
          </a:bodyPr>
          <a:lstStyle/>
          <a:p>
            <a:r>
              <a:rPr lang="en-US" dirty="0">
                <a:solidFill>
                  <a:srgbClr val="FF0000"/>
                </a:solidFill>
                <a:latin typeface="Rockwell Condensed" panose="02060603050405020104" pitchFamily="18" charset="0"/>
              </a:rPr>
              <a:t>Score: 230</a:t>
            </a:r>
          </a:p>
        </p:txBody>
      </p:sp>
      <p:sp>
        <p:nvSpPr>
          <p:cNvPr id="3" name="TextBox 2"/>
          <p:cNvSpPr txBox="1"/>
          <p:nvPr/>
        </p:nvSpPr>
        <p:spPr>
          <a:xfrm>
            <a:off x="2334109" y="5052120"/>
            <a:ext cx="1222745" cy="369332"/>
          </a:xfrm>
          <a:prstGeom prst="rect">
            <a:avLst/>
          </a:prstGeom>
          <a:noFill/>
        </p:spPr>
        <p:txBody>
          <a:bodyPr wrap="square" rtlCol="0">
            <a:spAutoFit/>
          </a:bodyPr>
          <a:lstStyle/>
          <a:p>
            <a:r>
              <a:rPr lang="en-US" dirty="0">
                <a:solidFill>
                  <a:srgbClr val="FF0000"/>
                </a:solidFill>
                <a:latin typeface="Rockwell Condensed" panose="02060603050405020104" pitchFamily="18" charset="0"/>
              </a:rPr>
              <a:t>Lives: 3</a:t>
            </a:r>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5781" y="1068437"/>
            <a:ext cx="284210" cy="5328938"/>
          </a:xfrm>
          <a:prstGeom prst="rect">
            <a:avLst/>
          </a:prstGeom>
        </p:spPr>
      </p:pic>
      <p:pic>
        <p:nvPicPr>
          <p:cNvPr id="37" name="Picture 3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53804" y="1068437"/>
            <a:ext cx="284210" cy="5328938"/>
          </a:xfrm>
          <a:prstGeom prst="rect">
            <a:avLst/>
          </a:prstGeom>
        </p:spPr>
      </p:pic>
    </p:spTree>
    <p:extLst>
      <p:ext uri="{BB962C8B-B14F-4D97-AF65-F5344CB8AC3E}">
        <p14:creationId xmlns:p14="http://schemas.microsoft.com/office/powerpoint/2010/main" val="2452966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94884" y="1068437"/>
            <a:ext cx="8878186" cy="4710224"/>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Win Screen Layout</a:t>
            </a:r>
          </a:p>
        </p:txBody>
      </p:sp>
      <p:pic>
        <p:nvPicPr>
          <p:cNvPr id="7" name="Picture 6"/>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96999" y="1134802"/>
            <a:ext cx="2473955" cy="139160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97138" y="3848423"/>
            <a:ext cx="1536047" cy="1536047"/>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1831" y="4073216"/>
            <a:ext cx="763245" cy="763245"/>
          </a:xfrm>
          <a:prstGeom prst="rect">
            <a:avLst/>
          </a:prstGeom>
        </p:spPr>
      </p:pic>
      <p:pic>
        <p:nvPicPr>
          <p:cNvPr id="8"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01654" y="3445418"/>
            <a:ext cx="2234172" cy="806010"/>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01654" y="4512623"/>
            <a:ext cx="2295900" cy="765300"/>
          </a:xfrm>
          <a:prstGeom prst="rect">
            <a:avLst/>
          </a:prstGeom>
        </p:spPr>
      </p:pic>
    </p:spTree>
    <p:extLst>
      <p:ext uri="{BB962C8B-B14F-4D97-AF65-F5344CB8AC3E}">
        <p14:creationId xmlns:p14="http://schemas.microsoft.com/office/powerpoint/2010/main" val="1716386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94884" y="1068437"/>
            <a:ext cx="8878186" cy="4710224"/>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Game over Screen layout</a:t>
            </a:r>
          </a:p>
        </p:txBody>
      </p:sp>
      <p:pic>
        <p:nvPicPr>
          <p:cNvPr id="12" name="Picture 11"/>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96999" y="1134802"/>
            <a:ext cx="2473955" cy="139160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1159" y="5057419"/>
            <a:ext cx="1001934" cy="333978"/>
          </a:xfrm>
          <a:prstGeom prst="rect">
            <a:avLst/>
          </a:prstGeom>
        </p:spPr>
      </p:pic>
      <p:pic>
        <p:nvPicPr>
          <p:cNvPr id="14"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1160" y="4470094"/>
            <a:ext cx="1001934" cy="346971"/>
          </a:xfrm>
          <a:prstGeom prst="rect">
            <a:avLst/>
          </a:prstGeom>
        </p:spPr>
      </p:pic>
    </p:spTree>
    <p:extLst>
      <p:ext uri="{BB962C8B-B14F-4D97-AF65-F5344CB8AC3E}">
        <p14:creationId xmlns:p14="http://schemas.microsoft.com/office/powerpoint/2010/main" val="274767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Navigation Labels</a:t>
            </a:r>
          </a:p>
        </p:txBody>
      </p:sp>
      <p:sp>
        <p:nvSpPr>
          <p:cNvPr id="3" name="Content Placeholder 2"/>
          <p:cNvSpPr>
            <a:spLocks noGrp="1"/>
          </p:cNvSpPr>
          <p:nvPr>
            <p:ph idx="1"/>
          </p:nvPr>
        </p:nvSpPr>
        <p:spPr>
          <a:xfrm>
            <a:off x="838200" y="1825625"/>
            <a:ext cx="4659775" cy="4351338"/>
          </a:xfrm>
        </p:spPr>
        <p:txBody>
          <a:bodyPr/>
          <a:lstStyle/>
          <a:p>
            <a:r>
              <a:rPr lang="en-US" dirty="0"/>
              <a:t>The only navigations I have for the game is the start button and the quit button. I chose traditional buttons for navigations because its used for the first time gamers. </a:t>
            </a:r>
          </a:p>
          <a:p>
            <a:r>
              <a:rPr lang="en-US" dirty="0"/>
              <a:t>Other navigations will be automatic. For Example, the end game screen will appear after you win or lose. </a:t>
            </a:r>
          </a:p>
        </p:txBody>
      </p:sp>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6397" y="1948842"/>
            <a:ext cx="3202470" cy="1067490"/>
          </a:xfrm>
          <a:prstGeom prst="rect">
            <a:avLst/>
          </a:prstGeom>
        </p:spPr>
      </p:pic>
      <p:pic>
        <p:nvPicPr>
          <p:cNvPr id="5"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398" y="3479425"/>
            <a:ext cx="3202470" cy="1067490"/>
          </a:xfrm>
          <a:prstGeom prst="rect">
            <a:avLst/>
          </a:prstGeom>
        </p:spPr>
      </p:pic>
    </p:spTree>
    <p:extLst>
      <p:ext uri="{BB962C8B-B14F-4D97-AF65-F5344CB8AC3E}">
        <p14:creationId xmlns:p14="http://schemas.microsoft.com/office/powerpoint/2010/main" val="7324022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Button Sizes</a:t>
            </a:r>
          </a:p>
        </p:txBody>
      </p:sp>
      <p:sp>
        <p:nvSpPr>
          <p:cNvPr id="3" name="Content Placeholder 2"/>
          <p:cNvSpPr>
            <a:spLocks noGrp="1"/>
          </p:cNvSpPr>
          <p:nvPr>
            <p:ph idx="1"/>
          </p:nvPr>
        </p:nvSpPr>
        <p:spPr>
          <a:xfrm>
            <a:off x="838200" y="1825625"/>
            <a:ext cx="4659775" cy="4351338"/>
          </a:xfrm>
        </p:spPr>
        <p:txBody>
          <a:bodyPr>
            <a:normAutofit fontScale="92500"/>
          </a:bodyPr>
          <a:lstStyle/>
          <a:p>
            <a:r>
              <a:rPr lang="en-US" dirty="0"/>
              <a:t>Both Buttons are the same size of 96 by 32 pixels.</a:t>
            </a:r>
          </a:p>
          <a:p>
            <a:r>
              <a:rPr lang="en-US" dirty="0"/>
              <a:t>All the ships and the explosion animation are all 32 pixels in height and 32 pixels in width. </a:t>
            </a:r>
          </a:p>
          <a:p>
            <a:r>
              <a:rPr lang="en-US" dirty="0"/>
              <a:t>I chose 32 for these sprites because it’s the standard Game Maker sprites, and the 96 for the buttons are all 3 times the width so that way the look like actual buttons you can click on. </a:t>
            </a:r>
          </a:p>
        </p:txBody>
      </p:sp>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6397" y="1948842"/>
            <a:ext cx="3202470" cy="1067490"/>
          </a:xfrm>
          <a:prstGeom prst="rect">
            <a:avLst/>
          </a:prstGeom>
        </p:spPr>
      </p:pic>
      <p:pic>
        <p:nvPicPr>
          <p:cNvPr id="5"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398" y="3479425"/>
            <a:ext cx="3202470" cy="1067490"/>
          </a:xfrm>
          <a:prstGeom prst="rect">
            <a:avLst/>
          </a:prstGeom>
        </p:spPr>
      </p:pic>
    </p:spTree>
    <p:extLst>
      <p:ext uri="{BB962C8B-B14F-4D97-AF65-F5344CB8AC3E}">
        <p14:creationId xmlns:p14="http://schemas.microsoft.com/office/powerpoint/2010/main" val="7176354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Placement of Elements</a:t>
            </a:r>
          </a:p>
        </p:txBody>
      </p:sp>
      <p:sp>
        <p:nvSpPr>
          <p:cNvPr id="3" name="Content Placeholder 2"/>
          <p:cNvSpPr>
            <a:spLocks noGrp="1"/>
          </p:cNvSpPr>
          <p:nvPr>
            <p:ph idx="1"/>
          </p:nvPr>
        </p:nvSpPr>
        <p:spPr/>
        <p:txBody>
          <a:bodyPr/>
          <a:lstStyle/>
          <a:p>
            <a:r>
              <a:rPr lang="en-US" dirty="0"/>
              <a:t>All of these sprites, animations and actions are placed together to show that your in space and your blasting enemies to head back to your home asteroid. The ships are colorful, yet futuristic enough to achieve in interstellar flight. </a:t>
            </a:r>
          </a:p>
        </p:txBody>
      </p:sp>
    </p:spTree>
    <p:extLst>
      <p:ext uri="{BB962C8B-B14F-4D97-AF65-F5344CB8AC3E}">
        <p14:creationId xmlns:p14="http://schemas.microsoft.com/office/powerpoint/2010/main" val="52436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 Summery/Other</a:t>
            </a:r>
          </a:p>
        </p:txBody>
      </p:sp>
      <p:sp>
        <p:nvSpPr>
          <p:cNvPr id="3" name="Content Placeholder 2"/>
          <p:cNvSpPr>
            <a:spLocks noGrp="1"/>
          </p:cNvSpPr>
          <p:nvPr>
            <p:ph idx="1"/>
          </p:nvPr>
        </p:nvSpPr>
        <p:spPr/>
        <p:txBody>
          <a:bodyPr/>
          <a:lstStyle/>
          <a:p>
            <a:r>
              <a:rPr lang="en-US" dirty="0"/>
              <a:t>I chose this for my project because I was feeling nostalgic at the time. It’s not much, but it’s a great start to my many, many years of game making and designing. Sure this game is simple, but if you put your heart into something, its bound to turn out great, and that’s what the people will remember about your legacy. </a:t>
            </a:r>
          </a:p>
        </p:txBody>
      </p:sp>
    </p:spTree>
    <p:extLst>
      <p:ext uri="{BB962C8B-B14F-4D97-AF65-F5344CB8AC3E}">
        <p14:creationId xmlns:p14="http://schemas.microsoft.com/office/powerpoint/2010/main" val="3688859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94884" y="1068437"/>
            <a:ext cx="8878186" cy="4710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Instructions Screen Wireframe</a:t>
            </a:r>
          </a:p>
        </p:txBody>
      </p:sp>
      <p:sp>
        <p:nvSpPr>
          <p:cNvPr id="11" name="Rectangle 10"/>
          <p:cNvSpPr/>
          <p:nvPr/>
        </p:nvSpPr>
        <p:spPr>
          <a:xfrm>
            <a:off x="5050465" y="3087349"/>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List of instructions</a:t>
            </a:r>
          </a:p>
        </p:txBody>
      </p:sp>
      <p:sp>
        <p:nvSpPr>
          <p:cNvPr id="21" name="Rectangle 20"/>
          <p:cNvSpPr/>
          <p:nvPr/>
        </p:nvSpPr>
        <p:spPr>
          <a:xfrm>
            <a:off x="5050465" y="4412376"/>
            <a:ext cx="1977656" cy="85685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Navigation</a:t>
            </a:r>
          </a:p>
          <a:p>
            <a:pPr algn="ctr"/>
            <a:r>
              <a:rPr lang="en-US" dirty="0"/>
              <a:t>(Start and quit buttons)</a:t>
            </a:r>
          </a:p>
        </p:txBody>
      </p:sp>
      <p:sp>
        <p:nvSpPr>
          <p:cNvPr id="6" name="Rectangle 5"/>
          <p:cNvSpPr/>
          <p:nvPr/>
        </p:nvSpPr>
        <p:spPr>
          <a:xfrm>
            <a:off x="5039833" y="1405494"/>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Logo</a:t>
            </a:r>
          </a:p>
        </p:txBody>
      </p:sp>
    </p:spTree>
    <p:extLst>
      <p:ext uri="{BB962C8B-B14F-4D97-AF65-F5344CB8AC3E}">
        <p14:creationId xmlns:p14="http://schemas.microsoft.com/office/powerpoint/2010/main" val="1988603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94884" y="1068437"/>
            <a:ext cx="8878186" cy="4710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Main Gameplay Screen Wireframe</a:t>
            </a:r>
          </a:p>
        </p:txBody>
      </p:sp>
      <p:sp>
        <p:nvSpPr>
          <p:cNvPr id="11" name="Rectangle 10"/>
          <p:cNvSpPr/>
          <p:nvPr/>
        </p:nvSpPr>
        <p:spPr>
          <a:xfrm>
            <a:off x="1711842" y="1206190"/>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Game stats</a:t>
            </a:r>
          </a:p>
          <a:p>
            <a:pPr algn="ctr"/>
            <a:r>
              <a:rPr lang="en-US" dirty="0"/>
              <a:t>(Lives)</a:t>
            </a:r>
          </a:p>
        </p:txBody>
      </p:sp>
      <p:sp>
        <p:nvSpPr>
          <p:cNvPr id="12" name="Rectangle 11"/>
          <p:cNvSpPr/>
          <p:nvPr/>
        </p:nvSpPr>
        <p:spPr>
          <a:xfrm>
            <a:off x="5526271" y="4386646"/>
            <a:ext cx="1015409" cy="107375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Player Start location</a:t>
            </a:r>
          </a:p>
        </p:txBody>
      </p:sp>
      <p:sp>
        <p:nvSpPr>
          <p:cNvPr id="13" name="Rectangle 12"/>
          <p:cNvSpPr/>
          <p:nvPr/>
        </p:nvSpPr>
        <p:spPr>
          <a:xfrm>
            <a:off x="4742121" y="6215892"/>
            <a:ext cx="2583711" cy="64682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Animated star field background</a:t>
            </a:r>
          </a:p>
        </p:txBody>
      </p:sp>
      <p:cxnSp>
        <p:nvCxnSpPr>
          <p:cNvPr id="14" name="Straight Arrow Connector 13"/>
          <p:cNvCxnSpPr/>
          <p:nvPr/>
        </p:nvCxnSpPr>
        <p:spPr>
          <a:xfrm flipH="1" flipV="1">
            <a:off x="4369982" y="5778661"/>
            <a:ext cx="393405" cy="7528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0497880" y="1208128"/>
            <a:ext cx="1694120" cy="67046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Enemies flying down</a:t>
            </a:r>
          </a:p>
        </p:txBody>
      </p:sp>
      <p:cxnSp>
        <p:nvCxnSpPr>
          <p:cNvPr id="16" name="Straight Arrow Connector 15"/>
          <p:cNvCxnSpPr/>
          <p:nvPr/>
        </p:nvCxnSpPr>
        <p:spPr>
          <a:xfrm flipH="1">
            <a:off x="8415669" y="1691503"/>
            <a:ext cx="2082211" cy="2422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Star: 5 Points 16"/>
          <p:cNvSpPr/>
          <p:nvPr/>
        </p:nvSpPr>
        <p:spPr>
          <a:xfrm>
            <a:off x="8091377" y="1673155"/>
            <a:ext cx="467832" cy="41804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p:cNvSpPr/>
          <p:nvPr/>
        </p:nvSpPr>
        <p:spPr>
          <a:xfrm>
            <a:off x="5693731" y="1673155"/>
            <a:ext cx="467832" cy="41804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tar: 5 Points 18"/>
          <p:cNvSpPr/>
          <p:nvPr/>
        </p:nvSpPr>
        <p:spPr>
          <a:xfrm>
            <a:off x="6557632" y="1712311"/>
            <a:ext cx="467832" cy="41804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tar: 5 Points 19"/>
          <p:cNvSpPr/>
          <p:nvPr/>
        </p:nvSpPr>
        <p:spPr>
          <a:xfrm>
            <a:off x="4699592" y="1712311"/>
            <a:ext cx="467832" cy="41804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tar: 5 Points 21"/>
          <p:cNvSpPr/>
          <p:nvPr/>
        </p:nvSpPr>
        <p:spPr>
          <a:xfrm>
            <a:off x="7377223" y="1673155"/>
            <a:ext cx="467832" cy="41804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8805531" y="1878589"/>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8957931" y="2030989"/>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7726325" y="1933731"/>
            <a:ext cx="598968" cy="21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6878380" y="2028839"/>
            <a:ext cx="598968" cy="21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6060114" y="1933731"/>
            <a:ext cx="598968" cy="21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5017683" y="1878589"/>
            <a:ext cx="889584" cy="61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711842" y="4788001"/>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Game stats</a:t>
            </a:r>
          </a:p>
          <a:p>
            <a:pPr algn="ctr"/>
            <a:r>
              <a:rPr lang="en-US" dirty="0"/>
              <a:t>(Score)</a:t>
            </a:r>
          </a:p>
        </p:txBody>
      </p:sp>
    </p:spTree>
    <p:extLst>
      <p:ext uri="{BB962C8B-B14F-4D97-AF65-F5344CB8AC3E}">
        <p14:creationId xmlns:p14="http://schemas.microsoft.com/office/powerpoint/2010/main" val="2158774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94884" y="1068437"/>
            <a:ext cx="8878186" cy="4710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Win Screen Wireframe</a:t>
            </a:r>
          </a:p>
        </p:txBody>
      </p:sp>
      <p:sp>
        <p:nvSpPr>
          <p:cNvPr id="11" name="Rectangle 10"/>
          <p:cNvSpPr/>
          <p:nvPr/>
        </p:nvSpPr>
        <p:spPr>
          <a:xfrm>
            <a:off x="5039833" y="2874970"/>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Win animation</a:t>
            </a:r>
          </a:p>
        </p:txBody>
      </p:sp>
      <p:sp>
        <p:nvSpPr>
          <p:cNvPr id="6" name="Rectangle 5"/>
          <p:cNvSpPr/>
          <p:nvPr/>
        </p:nvSpPr>
        <p:spPr>
          <a:xfrm>
            <a:off x="1920186" y="1796499"/>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Win Dialogue</a:t>
            </a:r>
          </a:p>
        </p:txBody>
      </p:sp>
      <p:sp>
        <p:nvSpPr>
          <p:cNvPr id="7" name="Rectangle 6"/>
          <p:cNvSpPr/>
          <p:nvPr/>
        </p:nvSpPr>
        <p:spPr>
          <a:xfrm>
            <a:off x="8164055" y="4539698"/>
            <a:ext cx="1977656" cy="85685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Navigation</a:t>
            </a:r>
          </a:p>
          <a:p>
            <a:pPr algn="ctr"/>
            <a:r>
              <a:rPr lang="en-US" dirty="0"/>
              <a:t>(Start and quit buttons)</a:t>
            </a:r>
          </a:p>
        </p:txBody>
      </p:sp>
    </p:spTree>
    <p:extLst>
      <p:ext uri="{BB962C8B-B14F-4D97-AF65-F5344CB8AC3E}">
        <p14:creationId xmlns:p14="http://schemas.microsoft.com/office/powerpoint/2010/main" val="1938013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94884" y="1068437"/>
            <a:ext cx="8878186" cy="4710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705956" y="57305"/>
            <a:ext cx="10989858" cy="93821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Game over Screen Wireframe</a:t>
            </a:r>
          </a:p>
        </p:txBody>
      </p:sp>
      <p:sp>
        <p:nvSpPr>
          <p:cNvPr id="11" name="Rectangle 10"/>
          <p:cNvSpPr/>
          <p:nvPr/>
        </p:nvSpPr>
        <p:spPr>
          <a:xfrm>
            <a:off x="5039833" y="2384055"/>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Developer info</a:t>
            </a:r>
          </a:p>
        </p:txBody>
      </p:sp>
      <p:sp>
        <p:nvSpPr>
          <p:cNvPr id="6" name="Rectangle 5"/>
          <p:cNvSpPr/>
          <p:nvPr/>
        </p:nvSpPr>
        <p:spPr>
          <a:xfrm>
            <a:off x="5050465" y="4412376"/>
            <a:ext cx="1977656" cy="85685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Navigation</a:t>
            </a:r>
          </a:p>
          <a:p>
            <a:pPr algn="ctr"/>
            <a:r>
              <a:rPr lang="en-US" dirty="0"/>
              <a:t>(Restart or quit buttons)</a:t>
            </a:r>
          </a:p>
        </p:txBody>
      </p:sp>
      <p:sp>
        <p:nvSpPr>
          <p:cNvPr id="7" name="Rectangle 6"/>
          <p:cNvSpPr/>
          <p:nvPr/>
        </p:nvSpPr>
        <p:spPr>
          <a:xfrm>
            <a:off x="5039833" y="1311946"/>
            <a:ext cx="1988288" cy="6723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Logo</a:t>
            </a:r>
          </a:p>
        </p:txBody>
      </p:sp>
    </p:spTree>
    <p:extLst>
      <p:ext uri="{BB962C8B-B14F-4D97-AF65-F5344CB8AC3E}">
        <p14:creationId xmlns:p14="http://schemas.microsoft.com/office/powerpoint/2010/main" val="2202672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3184" y="2065553"/>
            <a:ext cx="2105247" cy="1754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Main Title</a:t>
            </a:r>
          </a:p>
        </p:txBody>
      </p:sp>
      <p:sp>
        <p:nvSpPr>
          <p:cNvPr id="5" name="Rectangle 4"/>
          <p:cNvSpPr/>
          <p:nvPr/>
        </p:nvSpPr>
        <p:spPr>
          <a:xfrm>
            <a:off x="6019712" y="2065553"/>
            <a:ext cx="2107019" cy="1754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Game</a:t>
            </a:r>
          </a:p>
        </p:txBody>
      </p:sp>
      <p:sp>
        <p:nvSpPr>
          <p:cNvPr id="6" name="Rectangle 5"/>
          <p:cNvSpPr/>
          <p:nvPr/>
        </p:nvSpPr>
        <p:spPr>
          <a:xfrm>
            <a:off x="3330562" y="2065553"/>
            <a:ext cx="2107019" cy="1754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Instructions</a:t>
            </a:r>
          </a:p>
        </p:txBody>
      </p:sp>
      <p:sp>
        <p:nvSpPr>
          <p:cNvPr id="7" name="Rectangle 6"/>
          <p:cNvSpPr/>
          <p:nvPr/>
        </p:nvSpPr>
        <p:spPr>
          <a:xfrm>
            <a:off x="9640695" y="2065553"/>
            <a:ext cx="2107019" cy="1754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Game over</a:t>
            </a:r>
          </a:p>
        </p:txBody>
      </p:sp>
      <p:cxnSp>
        <p:nvCxnSpPr>
          <p:cNvPr id="31" name="Straight Arrow Connector 30"/>
          <p:cNvCxnSpPr/>
          <p:nvPr/>
        </p:nvCxnSpPr>
        <p:spPr>
          <a:xfrm>
            <a:off x="2748431" y="2797426"/>
            <a:ext cx="57769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5437581" y="2680468"/>
            <a:ext cx="582131" cy="1063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7852566" y="2500912"/>
            <a:ext cx="1788129" cy="1289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2117382" y="1913874"/>
            <a:ext cx="212393" cy="15240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6" name="Freeform: Shape 45"/>
          <p:cNvSpPr/>
          <p:nvPr/>
        </p:nvSpPr>
        <p:spPr>
          <a:xfrm>
            <a:off x="2302480" y="1403983"/>
            <a:ext cx="7955170" cy="1109820"/>
          </a:xfrm>
          <a:custGeom>
            <a:avLst/>
            <a:gdLst>
              <a:gd name="connsiteX0" fmla="*/ 0 w 7955170"/>
              <a:gd name="connsiteY0" fmla="*/ 538320 h 1109820"/>
              <a:gd name="connsiteX1" fmla="*/ 4549140 w 7955170"/>
              <a:gd name="connsiteY1" fmla="*/ 1110 h 1109820"/>
              <a:gd name="connsiteX2" fmla="*/ 7658100 w 7955170"/>
              <a:gd name="connsiteY2" fmla="*/ 664050 h 1109820"/>
              <a:gd name="connsiteX3" fmla="*/ 7829550 w 7955170"/>
              <a:gd name="connsiteY3" fmla="*/ 1109820 h 1109820"/>
              <a:gd name="connsiteX4" fmla="*/ 7829550 w 7955170"/>
              <a:gd name="connsiteY4" fmla="*/ 1109820 h 1109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5170" h="1109820">
                <a:moveTo>
                  <a:pt x="0" y="538320"/>
                </a:moveTo>
                <a:cubicBezTo>
                  <a:pt x="1636395" y="259237"/>
                  <a:pt x="3272790" y="-19845"/>
                  <a:pt x="4549140" y="1110"/>
                </a:cubicBezTo>
                <a:cubicBezTo>
                  <a:pt x="5825490" y="22065"/>
                  <a:pt x="7111365" y="479265"/>
                  <a:pt x="7658100" y="664050"/>
                </a:cubicBezTo>
                <a:cubicBezTo>
                  <a:pt x="8204835" y="848835"/>
                  <a:pt x="7829550" y="1109820"/>
                  <a:pt x="7829550" y="1109820"/>
                </a:cubicBezTo>
                <a:lnTo>
                  <a:pt x="7829550" y="1109820"/>
                </a:lnTo>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3223260" y="342900"/>
            <a:ext cx="8412480" cy="923330"/>
          </a:xfrm>
          <a:prstGeom prst="rect">
            <a:avLst/>
          </a:prstGeom>
          <a:noFill/>
        </p:spPr>
        <p:txBody>
          <a:bodyPr wrap="square" rtlCol="0">
            <a:spAutoFit/>
          </a:bodyPr>
          <a:lstStyle/>
          <a:p>
            <a:r>
              <a:rPr lang="en-US" sz="5400" dirty="0"/>
              <a:t>Screen Flow of the game</a:t>
            </a:r>
          </a:p>
        </p:txBody>
      </p:sp>
      <p:sp>
        <p:nvSpPr>
          <p:cNvPr id="51" name="Rectangle 50"/>
          <p:cNvSpPr/>
          <p:nvPr/>
        </p:nvSpPr>
        <p:spPr>
          <a:xfrm>
            <a:off x="8440023" y="3306946"/>
            <a:ext cx="847777" cy="706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Win Screen</a:t>
            </a:r>
          </a:p>
        </p:txBody>
      </p:sp>
      <p:cxnSp>
        <p:nvCxnSpPr>
          <p:cNvPr id="52" name="Straight Arrow Connector 51"/>
          <p:cNvCxnSpPr/>
          <p:nvPr/>
        </p:nvCxnSpPr>
        <p:spPr>
          <a:xfrm flipV="1">
            <a:off x="7897495" y="3444595"/>
            <a:ext cx="582131" cy="1063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252749" y="2065553"/>
            <a:ext cx="1226917" cy="369332"/>
          </a:xfrm>
          <a:prstGeom prst="rect">
            <a:avLst/>
          </a:prstGeom>
          <a:noFill/>
        </p:spPr>
        <p:txBody>
          <a:bodyPr wrap="square" rtlCol="0">
            <a:spAutoFit/>
          </a:bodyPr>
          <a:lstStyle/>
          <a:p>
            <a:r>
              <a:rPr lang="en-US" dirty="0"/>
              <a:t>Lose</a:t>
            </a:r>
          </a:p>
        </p:txBody>
      </p:sp>
      <p:sp>
        <p:nvSpPr>
          <p:cNvPr id="20" name="Freeform: Shape 19"/>
          <p:cNvSpPr/>
          <p:nvPr/>
        </p:nvSpPr>
        <p:spPr>
          <a:xfrm rot="10221242">
            <a:off x="1557677" y="2955508"/>
            <a:ext cx="8708562" cy="3439379"/>
          </a:xfrm>
          <a:custGeom>
            <a:avLst/>
            <a:gdLst>
              <a:gd name="connsiteX0" fmla="*/ 0 w 7955170"/>
              <a:gd name="connsiteY0" fmla="*/ 538320 h 1109820"/>
              <a:gd name="connsiteX1" fmla="*/ 4549140 w 7955170"/>
              <a:gd name="connsiteY1" fmla="*/ 1110 h 1109820"/>
              <a:gd name="connsiteX2" fmla="*/ 7658100 w 7955170"/>
              <a:gd name="connsiteY2" fmla="*/ 664050 h 1109820"/>
              <a:gd name="connsiteX3" fmla="*/ 7829550 w 7955170"/>
              <a:gd name="connsiteY3" fmla="*/ 1109820 h 1109820"/>
              <a:gd name="connsiteX4" fmla="*/ 7829550 w 7955170"/>
              <a:gd name="connsiteY4" fmla="*/ 1109820 h 1109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5170" h="1109820">
                <a:moveTo>
                  <a:pt x="0" y="538320"/>
                </a:moveTo>
                <a:cubicBezTo>
                  <a:pt x="1636395" y="259237"/>
                  <a:pt x="3272790" y="-19845"/>
                  <a:pt x="4549140" y="1110"/>
                </a:cubicBezTo>
                <a:cubicBezTo>
                  <a:pt x="5825490" y="22065"/>
                  <a:pt x="7111365" y="479265"/>
                  <a:pt x="7658100" y="664050"/>
                </a:cubicBezTo>
                <a:cubicBezTo>
                  <a:pt x="8204835" y="848835"/>
                  <a:pt x="7829550" y="1109820"/>
                  <a:pt x="7829550" y="1109820"/>
                </a:cubicBezTo>
                <a:lnTo>
                  <a:pt x="7829550" y="1109820"/>
                </a:lnTo>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p:cNvSpPr/>
          <p:nvPr/>
        </p:nvSpPr>
        <p:spPr>
          <a:xfrm rot="10221242">
            <a:off x="3897762" y="3466849"/>
            <a:ext cx="5659213" cy="1959431"/>
          </a:xfrm>
          <a:custGeom>
            <a:avLst/>
            <a:gdLst>
              <a:gd name="connsiteX0" fmla="*/ 0 w 7955170"/>
              <a:gd name="connsiteY0" fmla="*/ 538320 h 1109820"/>
              <a:gd name="connsiteX1" fmla="*/ 4549140 w 7955170"/>
              <a:gd name="connsiteY1" fmla="*/ 1110 h 1109820"/>
              <a:gd name="connsiteX2" fmla="*/ 7658100 w 7955170"/>
              <a:gd name="connsiteY2" fmla="*/ 664050 h 1109820"/>
              <a:gd name="connsiteX3" fmla="*/ 7829550 w 7955170"/>
              <a:gd name="connsiteY3" fmla="*/ 1109820 h 1109820"/>
              <a:gd name="connsiteX4" fmla="*/ 7829550 w 7955170"/>
              <a:gd name="connsiteY4" fmla="*/ 1109820 h 1109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5170" h="1109820">
                <a:moveTo>
                  <a:pt x="0" y="538320"/>
                </a:moveTo>
                <a:cubicBezTo>
                  <a:pt x="1636395" y="259237"/>
                  <a:pt x="3272790" y="-19845"/>
                  <a:pt x="4549140" y="1110"/>
                </a:cubicBezTo>
                <a:cubicBezTo>
                  <a:pt x="5825490" y="22065"/>
                  <a:pt x="7111365" y="479265"/>
                  <a:pt x="7658100" y="664050"/>
                </a:cubicBezTo>
                <a:cubicBezTo>
                  <a:pt x="8204835" y="848835"/>
                  <a:pt x="7829550" y="1109820"/>
                  <a:pt x="7829550" y="1109820"/>
                </a:cubicBezTo>
                <a:lnTo>
                  <a:pt x="7829550" y="1109820"/>
                </a:lnTo>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V="1">
            <a:off x="10172182" y="3803227"/>
            <a:ext cx="109285" cy="16263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8863911" y="3819926"/>
            <a:ext cx="993668" cy="54846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9042046" y="3424239"/>
            <a:ext cx="582131" cy="1063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0980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6809" y="382772"/>
            <a:ext cx="10302949" cy="923330"/>
          </a:xfrm>
          <a:prstGeom prst="rect">
            <a:avLst/>
          </a:prstGeom>
          <a:noFill/>
        </p:spPr>
        <p:txBody>
          <a:bodyPr wrap="square" rtlCol="0">
            <a:spAutoFit/>
          </a:bodyPr>
          <a:lstStyle/>
          <a:p>
            <a:r>
              <a:rPr lang="en-US" sz="5400" dirty="0"/>
              <a:t>Color Schemes</a:t>
            </a:r>
          </a:p>
        </p:txBody>
      </p:sp>
      <p:sp>
        <p:nvSpPr>
          <p:cNvPr id="6" name="Content Placeholder 5"/>
          <p:cNvSpPr>
            <a:spLocks noGrp="1"/>
          </p:cNvSpPr>
          <p:nvPr>
            <p:ph sz="half" idx="1"/>
          </p:nvPr>
        </p:nvSpPr>
        <p:spPr/>
        <p:txBody>
          <a:bodyPr/>
          <a:lstStyle/>
          <a:p>
            <a:r>
              <a:rPr lang="en-US" dirty="0"/>
              <a:t>Black with White Stars. Used because it represents space itself.</a:t>
            </a: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2569342"/>
            <a:ext cx="5181600" cy="2863904"/>
          </a:xfrm>
        </p:spPr>
      </p:pic>
    </p:spTree>
    <p:extLst>
      <p:ext uri="{BB962C8B-B14F-4D97-AF65-F5344CB8AC3E}">
        <p14:creationId xmlns:p14="http://schemas.microsoft.com/office/powerpoint/2010/main" val="1399163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 Logo Words</a:t>
            </a:r>
          </a:p>
        </p:txBody>
      </p:sp>
      <p:sp>
        <p:nvSpPr>
          <p:cNvPr id="3" name="Content Placeholder 2"/>
          <p:cNvSpPr>
            <a:spLocks noGrp="1"/>
          </p:cNvSpPr>
          <p:nvPr>
            <p:ph sz="half" idx="1"/>
          </p:nvPr>
        </p:nvSpPr>
        <p:spPr/>
        <p:txBody>
          <a:bodyPr>
            <a:normAutofit/>
          </a:bodyPr>
          <a:lstStyle/>
          <a:p>
            <a:r>
              <a:rPr lang="en-US" dirty="0"/>
              <a:t>Red and yellow words with White outlines. This was chosen because the words needed to be bright in the blackness of space. Plus, red and yellow words are usually used for old retro games, and the angle of the words make them pop out, giving it a radiant effect.</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690688"/>
            <a:ext cx="5181600" cy="2914650"/>
          </a:xfrm>
        </p:spPr>
      </p:pic>
    </p:spTree>
    <p:extLst>
      <p:ext uri="{BB962C8B-B14F-4D97-AF65-F5344CB8AC3E}">
        <p14:creationId xmlns:p14="http://schemas.microsoft.com/office/powerpoint/2010/main" val="36241986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12666</TotalTime>
  <Words>876</Words>
  <Application>Microsoft Office PowerPoint</Application>
  <PresentationFormat>Widescreen</PresentationFormat>
  <Paragraphs>81</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Rockwell Condensed</vt:lpstr>
      <vt:lpstr>Office Theme</vt:lpstr>
      <vt:lpstr>PowerPoint Presentation</vt:lpstr>
      <vt:lpstr>Start Screen Wireframe</vt:lpstr>
      <vt:lpstr>PowerPoint Presentation</vt:lpstr>
      <vt:lpstr>PowerPoint Presentation</vt:lpstr>
      <vt:lpstr>PowerPoint Presentation</vt:lpstr>
      <vt:lpstr>PowerPoint Presentation</vt:lpstr>
      <vt:lpstr>PowerPoint Presentation</vt:lpstr>
      <vt:lpstr>PowerPoint Presentation</vt:lpstr>
      <vt:lpstr>Color Scheme Logo Words</vt:lpstr>
      <vt:lpstr>Color Scheme Logo Bullets</vt:lpstr>
      <vt:lpstr>Color Scheme Player Sprite</vt:lpstr>
      <vt:lpstr>Color Scheme Enemy 1</vt:lpstr>
      <vt:lpstr>Color Scheme Enemy 2</vt:lpstr>
      <vt:lpstr>Color Scheme Enemy Bullet</vt:lpstr>
      <vt:lpstr>Color Scheme Player Bullet</vt:lpstr>
      <vt:lpstr>Color Scheme Start Button</vt:lpstr>
      <vt:lpstr>Color Scheme Quit Button</vt:lpstr>
      <vt:lpstr>Color Scheme Explosion</vt:lpstr>
      <vt:lpstr>Screen Layouts</vt:lpstr>
      <vt:lpstr>Start Screen Layout</vt:lpstr>
      <vt:lpstr>PowerPoint Presentation</vt:lpstr>
      <vt:lpstr>PowerPoint Presentation</vt:lpstr>
      <vt:lpstr>PowerPoint Presentation</vt:lpstr>
      <vt:lpstr>PowerPoint Presentation</vt:lpstr>
      <vt:lpstr>Navigation Labels</vt:lpstr>
      <vt:lpstr>Button Sizes</vt:lpstr>
      <vt:lpstr>Placement of Elements</vt:lpstr>
      <vt:lpstr>8) Summery/Other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 Screen Wireframe</dc:title>
  <dc:creator>Agabiti, Spencer</dc:creator>
  <cp:lastModifiedBy>Agabiti, Spencer</cp:lastModifiedBy>
  <cp:revision>77</cp:revision>
  <dcterms:created xsi:type="dcterms:W3CDTF">2016-11-26T20:32:51Z</dcterms:created>
  <dcterms:modified xsi:type="dcterms:W3CDTF">2016-12-08T16:59:00Z</dcterms:modified>
</cp:coreProperties>
</file>