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71" r:id="rId3"/>
    <p:sldId id="257" r:id="rId4"/>
    <p:sldId id="264" r:id="rId5"/>
    <p:sldId id="266" r:id="rId6"/>
    <p:sldId id="267" r:id="rId7"/>
    <p:sldId id="268" r:id="rId8"/>
    <p:sldId id="269" r:id="rId9"/>
    <p:sldId id="270" r:id="rId10"/>
    <p:sldId id="263" r:id="rId11"/>
    <p:sldId id="265" r:id="rId12"/>
    <p:sldId id="258" r:id="rId13"/>
    <p:sldId id="259" r:id="rId14"/>
    <p:sldId id="260" r:id="rId15"/>
    <p:sldId id="261" r:id="rId16"/>
    <p:sldId id="262" r:id="rId17"/>
    <p:sldId id="272" r:id="rId1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52"/>
  </p:normalViewPr>
  <p:slideViewPr>
    <p:cSldViewPr snapToGrid="0" snapToObjects="1">
      <p:cViewPr varScale="1">
        <p:scale>
          <a:sx n="90" d="100"/>
          <a:sy n="90" d="100"/>
        </p:scale>
        <p:origin x="896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897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4365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48567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08518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84691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0018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9812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61168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50611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7557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9111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1F8886-36A1-6C4D-912F-5E206A08851E}" type="datetimeFigureOut">
              <a:rPr lang="en-US" smtClean="0"/>
              <a:t>12/7/16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15DEC6-8D58-924D-9D37-9341EFD5AD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442985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4" Type="http://schemas.openxmlformats.org/officeDocument/2006/relationships/slide" Target="slide10.xml"/><Relationship Id="rId5" Type="http://schemas.openxmlformats.org/officeDocument/2006/relationships/slide" Target="slide13.xml"/><Relationship Id="rId1" Type="http://schemas.openxmlformats.org/officeDocument/2006/relationships/slideLayout" Target="../slideLayouts/slideLayout7.xml"/><Relationship Id="rId2" Type="http://schemas.openxmlformats.org/officeDocument/2006/relationships/slide" Target="slide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98215" y="1139863"/>
            <a:ext cx="8271160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sz="4400" dirty="0" smtClean="0"/>
          </a:p>
          <a:p>
            <a:pPr algn="ctr"/>
            <a:r>
              <a:rPr lang="en-US" sz="6000" b="1" dirty="0" smtClean="0"/>
              <a:t>The Life of a Community College Student</a:t>
            </a:r>
          </a:p>
          <a:p>
            <a:pPr algn="ctr"/>
            <a:r>
              <a:rPr lang="en-US" sz="6000" b="1" dirty="0" smtClean="0"/>
              <a:t>Vs. 4- Year College Students</a:t>
            </a:r>
            <a:endParaRPr lang="en-US" sz="6000" b="1" dirty="0"/>
          </a:p>
        </p:txBody>
      </p:sp>
      <p:sp>
        <p:nvSpPr>
          <p:cNvPr id="5" name="Action Button: Forward or Next 4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6880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3347633" y="2551176"/>
            <a:ext cx="5800755" cy="101498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/>
              <a:t>EXTRACURICULAR</a:t>
            </a:r>
          </a:p>
          <a:p>
            <a:r>
              <a:rPr lang="en-US" sz="6000" dirty="0" smtClean="0"/>
              <a:t>      ACTIVITIES</a:t>
            </a:r>
            <a:endParaRPr lang="en-US" sz="6000" dirty="0"/>
          </a:p>
        </p:txBody>
      </p:sp>
      <p:sp>
        <p:nvSpPr>
          <p:cNvPr id="6" name="Action Button: Home 5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Action Button: Forward or Next 6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Action Button: Back or Previous 7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8592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4556501" y="1040524"/>
            <a:ext cx="314297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i="1" dirty="0" smtClean="0">
                <a:latin typeface="+mj-lt"/>
              </a:rPr>
              <a:t>4-YEAR COLLEGES</a:t>
            </a:r>
            <a:endParaRPr lang="en-US" sz="3200" b="1" i="1" dirty="0"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966335" y="1755211"/>
            <a:ext cx="6323309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, at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sollicitudin</a:t>
            </a:r>
            <a:r>
              <a:rPr lang="en-US" sz="2000" dirty="0"/>
              <a:t>. Nunc </a:t>
            </a:r>
            <a:r>
              <a:rPr lang="en-US" sz="2000" dirty="0" err="1"/>
              <a:t>varius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 a dui </a:t>
            </a:r>
            <a:r>
              <a:rPr lang="en-US" sz="2000" dirty="0" err="1"/>
              <a:t>consequat</a:t>
            </a:r>
            <a:r>
              <a:rPr lang="en-US" sz="2000" dirty="0"/>
              <a:t>, </a:t>
            </a:r>
            <a:r>
              <a:rPr lang="en-US" sz="2000" dirty="0" err="1"/>
              <a:t>laoreet</a:t>
            </a:r>
            <a:r>
              <a:rPr lang="en-US" sz="2000" dirty="0"/>
              <a:t> semper libero </a:t>
            </a:r>
            <a:r>
              <a:rPr lang="en-US" sz="2000" dirty="0" err="1"/>
              <a:t>egestas</a:t>
            </a:r>
            <a:r>
              <a:rPr lang="en-US" sz="2000" dirty="0"/>
              <a:t>. </a:t>
            </a:r>
            <a:r>
              <a:rPr lang="en-US" sz="2000" dirty="0" err="1"/>
              <a:t>Praesent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</a:t>
            </a:r>
            <a:r>
              <a:rPr lang="en-US" sz="2000" dirty="0" err="1"/>
              <a:t>tortor</a:t>
            </a:r>
            <a:r>
              <a:rPr lang="en-US" sz="2000" dirty="0"/>
              <a:t>, </a:t>
            </a:r>
            <a:r>
              <a:rPr lang="en-US" sz="2000" dirty="0" err="1"/>
              <a:t>quis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diam</a:t>
            </a:r>
            <a:r>
              <a:rPr lang="en-US" sz="2000" dirty="0"/>
              <a:t> </a:t>
            </a:r>
            <a:r>
              <a:rPr lang="en-US" sz="2000" dirty="0" err="1"/>
              <a:t>posuere</a:t>
            </a:r>
            <a:r>
              <a:rPr lang="en-US" sz="2000" dirty="0"/>
              <a:t> sed. </a:t>
            </a:r>
            <a:r>
              <a:rPr lang="en-US" sz="2000" dirty="0" err="1"/>
              <a:t>Proin</a:t>
            </a:r>
            <a:r>
              <a:rPr lang="en-US" sz="2000" dirty="0"/>
              <a:t> at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congue</a:t>
            </a:r>
            <a:r>
              <a:rPr lang="en-US" sz="2000" dirty="0"/>
              <a:t>, </a:t>
            </a:r>
            <a:r>
              <a:rPr lang="en-US" sz="2000" dirty="0" err="1"/>
              <a:t>sodales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at, </a:t>
            </a:r>
            <a:r>
              <a:rPr lang="en-US" sz="2000" dirty="0" err="1"/>
              <a:t>mollis</a:t>
            </a:r>
            <a:r>
              <a:rPr lang="en-US" sz="2000" dirty="0"/>
              <a:t> </a:t>
            </a:r>
            <a:r>
              <a:rPr lang="en-US" sz="2000" dirty="0" err="1"/>
              <a:t>eros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risus</a:t>
            </a:r>
            <a:r>
              <a:rPr lang="en-US" sz="2000" dirty="0"/>
              <a:t>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venenatis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sapien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mi </a:t>
            </a:r>
            <a:r>
              <a:rPr lang="en-US" sz="2000" dirty="0" err="1"/>
              <a:t>blandit</a:t>
            </a:r>
            <a:r>
              <a:rPr lang="en-US" sz="2000" dirty="0"/>
              <a:t>, at convallis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</a:t>
            </a:r>
            <a:r>
              <a:rPr lang="en-US" sz="2000" dirty="0" err="1"/>
              <a:t>velit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molestie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at </a:t>
            </a:r>
            <a:r>
              <a:rPr lang="en-US" sz="2000" dirty="0" err="1"/>
              <a:t>est</a:t>
            </a:r>
            <a:r>
              <a:rPr lang="en-US" sz="2000" dirty="0"/>
              <a:t> ante.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, porta </a:t>
            </a:r>
            <a:r>
              <a:rPr lang="en-US" sz="2000" dirty="0" err="1"/>
              <a:t>eu</a:t>
            </a:r>
            <a:r>
              <a:rPr lang="en-US" sz="2000" dirty="0"/>
              <a:t> </a:t>
            </a:r>
            <a:r>
              <a:rPr lang="en-US" sz="2000" dirty="0" err="1"/>
              <a:t>interdum</a:t>
            </a:r>
            <a:r>
              <a:rPr lang="en-US" sz="2000" dirty="0"/>
              <a:t> vitae, </a:t>
            </a:r>
            <a:r>
              <a:rPr lang="en-US" sz="2000" dirty="0" err="1"/>
              <a:t>scelerisque</a:t>
            </a:r>
            <a:r>
              <a:rPr lang="en-US" sz="2000" dirty="0"/>
              <a:t> </a:t>
            </a:r>
            <a:r>
              <a:rPr lang="en-US" sz="2000" dirty="0" err="1"/>
              <a:t>eu</a:t>
            </a:r>
            <a:r>
              <a:rPr lang="en-US" sz="2000" dirty="0"/>
              <a:t> ex. In dui magna,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feugiat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, </a:t>
            </a:r>
            <a:r>
              <a:rPr lang="en-US" sz="2000" dirty="0" err="1"/>
              <a:t>ornare</a:t>
            </a:r>
            <a:r>
              <a:rPr lang="en-US" sz="2000" dirty="0"/>
              <a:t> non </a:t>
            </a:r>
            <a:r>
              <a:rPr lang="en-US" sz="2000" dirty="0" err="1"/>
              <a:t>nisl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blandit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dictum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non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.</a:t>
            </a:r>
          </a:p>
        </p:txBody>
      </p:sp>
      <p:sp>
        <p:nvSpPr>
          <p:cNvPr id="8" name="Action Button: Home 7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ction Button: Forward or Next 8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Action Button: Back or Previous 9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29580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4014061" y="1042547"/>
            <a:ext cx="417614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i="1" dirty="0" smtClean="0">
                <a:latin typeface="+mj-lt"/>
              </a:rPr>
              <a:t>COMMUNITY COLLEGES</a:t>
            </a:r>
            <a:endParaRPr lang="en-US" sz="3200" b="1" i="1" dirty="0"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448732" y="1813301"/>
            <a:ext cx="7702658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, at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sollicitudin</a:t>
            </a:r>
            <a:r>
              <a:rPr lang="en-US" sz="2000" dirty="0"/>
              <a:t>. Nunc </a:t>
            </a:r>
            <a:r>
              <a:rPr lang="en-US" sz="2000" dirty="0" err="1"/>
              <a:t>varius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 a dui </a:t>
            </a:r>
            <a:r>
              <a:rPr lang="en-US" sz="2000" dirty="0" err="1"/>
              <a:t>consequat</a:t>
            </a:r>
            <a:r>
              <a:rPr lang="en-US" sz="2000" dirty="0"/>
              <a:t>, </a:t>
            </a:r>
            <a:r>
              <a:rPr lang="en-US" sz="2000" dirty="0" err="1"/>
              <a:t>laoreet</a:t>
            </a:r>
            <a:r>
              <a:rPr lang="en-US" sz="2000" dirty="0"/>
              <a:t> semper libero </a:t>
            </a:r>
            <a:r>
              <a:rPr lang="en-US" sz="2000" dirty="0" err="1"/>
              <a:t>egestas</a:t>
            </a:r>
            <a:r>
              <a:rPr lang="en-US" sz="2000" dirty="0"/>
              <a:t>. </a:t>
            </a:r>
            <a:r>
              <a:rPr lang="en-US" sz="2000" dirty="0" err="1"/>
              <a:t>Praesent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</a:t>
            </a:r>
            <a:r>
              <a:rPr lang="en-US" sz="2000" dirty="0" err="1"/>
              <a:t>tortor</a:t>
            </a:r>
            <a:r>
              <a:rPr lang="en-US" sz="2000" dirty="0"/>
              <a:t>, </a:t>
            </a:r>
            <a:r>
              <a:rPr lang="en-US" sz="2000" dirty="0" err="1"/>
              <a:t>quis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diam</a:t>
            </a:r>
            <a:r>
              <a:rPr lang="en-US" sz="2000" dirty="0"/>
              <a:t> </a:t>
            </a:r>
            <a:r>
              <a:rPr lang="en-US" sz="2000" dirty="0" err="1"/>
              <a:t>posuere</a:t>
            </a:r>
            <a:r>
              <a:rPr lang="en-US" sz="2000" dirty="0"/>
              <a:t> sed. </a:t>
            </a:r>
            <a:r>
              <a:rPr lang="en-US" sz="2000" dirty="0" err="1"/>
              <a:t>Proin</a:t>
            </a:r>
            <a:r>
              <a:rPr lang="en-US" sz="2000" dirty="0"/>
              <a:t> at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congue</a:t>
            </a:r>
            <a:r>
              <a:rPr lang="en-US" sz="2000" dirty="0"/>
              <a:t>, </a:t>
            </a:r>
            <a:r>
              <a:rPr lang="en-US" sz="2000" dirty="0" err="1"/>
              <a:t>sodales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at, </a:t>
            </a:r>
            <a:r>
              <a:rPr lang="en-US" sz="2000" dirty="0" err="1"/>
              <a:t>mollis</a:t>
            </a:r>
            <a:r>
              <a:rPr lang="en-US" sz="2000" dirty="0"/>
              <a:t> </a:t>
            </a:r>
            <a:r>
              <a:rPr lang="en-US" sz="2000" dirty="0" err="1"/>
              <a:t>eros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risus</a:t>
            </a:r>
            <a:r>
              <a:rPr lang="en-US" sz="2000" dirty="0"/>
              <a:t>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venenatis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sapien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mi </a:t>
            </a:r>
            <a:r>
              <a:rPr lang="en-US" sz="2000" dirty="0" err="1"/>
              <a:t>blandit</a:t>
            </a:r>
            <a:r>
              <a:rPr lang="en-US" sz="2000" dirty="0"/>
              <a:t>, at convallis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</a:t>
            </a:r>
            <a:r>
              <a:rPr lang="en-US" sz="2000" dirty="0" err="1"/>
              <a:t>velit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molestie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at </a:t>
            </a:r>
            <a:r>
              <a:rPr lang="en-US" sz="2000" dirty="0" err="1"/>
              <a:t>est</a:t>
            </a:r>
            <a:r>
              <a:rPr lang="en-US" sz="2000" dirty="0"/>
              <a:t> ante.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, porta </a:t>
            </a:r>
            <a:r>
              <a:rPr lang="en-US" sz="2000" dirty="0" err="1"/>
              <a:t>eu</a:t>
            </a:r>
            <a:r>
              <a:rPr lang="en-US" sz="2000" dirty="0"/>
              <a:t> </a:t>
            </a:r>
            <a:r>
              <a:rPr lang="en-US" sz="2000" dirty="0" err="1"/>
              <a:t>interdum</a:t>
            </a:r>
            <a:r>
              <a:rPr lang="en-US" sz="2000" dirty="0"/>
              <a:t> vitae, </a:t>
            </a:r>
            <a:r>
              <a:rPr lang="en-US" sz="2000" dirty="0" err="1"/>
              <a:t>scelerisque</a:t>
            </a:r>
            <a:r>
              <a:rPr lang="en-US" sz="2000" dirty="0"/>
              <a:t> </a:t>
            </a:r>
            <a:r>
              <a:rPr lang="en-US" sz="2000" dirty="0" err="1"/>
              <a:t>eu</a:t>
            </a:r>
            <a:r>
              <a:rPr lang="en-US" sz="2000" dirty="0"/>
              <a:t> ex. In dui magna,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feugiat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, </a:t>
            </a:r>
            <a:r>
              <a:rPr lang="en-US" sz="2000" dirty="0" err="1"/>
              <a:t>ornare</a:t>
            </a:r>
            <a:r>
              <a:rPr lang="en-US" sz="2000" dirty="0"/>
              <a:t> non </a:t>
            </a:r>
            <a:r>
              <a:rPr lang="en-US" sz="2000" dirty="0" err="1"/>
              <a:t>nisl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blandit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dictum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non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.</a:t>
            </a:r>
          </a:p>
        </p:txBody>
      </p:sp>
      <p:sp>
        <p:nvSpPr>
          <p:cNvPr id="7" name="Action Button: Home 6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Action Button: Forward or Next 7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ction Button: Back or Previous 8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1512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2942663" y="1801213"/>
            <a:ext cx="6788258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/>
              <a:t>AVAILABLE TIME</a:t>
            </a:r>
          </a:p>
          <a:p>
            <a:pPr algn="ctr"/>
            <a:r>
              <a:rPr lang="en-US" sz="6000" dirty="0"/>
              <a:t>TO DO WORK OUTSIDE </a:t>
            </a:r>
          </a:p>
          <a:p>
            <a:pPr algn="ctr"/>
            <a:r>
              <a:rPr lang="en-US" sz="6000" dirty="0"/>
              <a:t>OF CLASS</a:t>
            </a:r>
          </a:p>
        </p:txBody>
      </p:sp>
      <p:sp>
        <p:nvSpPr>
          <p:cNvPr id="6" name="Action Button: Home 5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Action Button: Forward or Next 6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Action Button: Back or Previous 7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5024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4510007" y="945397"/>
            <a:ext cx="314297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i="1" dirty="0" smtClean="0">
                <a:latin typeface="+mj-lt"/>
              </a:rPr>
              <a:t>4-YEAR COLLEGES</a:t>
            </a:r>
            <a:endParaRPr lang="en-US" sz="3200" b="1" i="1" dirty="0"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20692" y="1658319"/>
            <a:ext cx="7377193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, at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sollicitudin</a:t>
            </a:r>
            <a:r>
              <a:rPr lang="en-US" sz="2000" dirty="0"/>
              <a:t>. Nunc </a:t>
            </a:r>
            <a:r>
              <a:rPr lang="en-US" sz="2000" dirty="0" err="1"/>
              <a:t>varius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 a dui </a:t>
            </a:r>
            <a:r>
              <a:rPr lang="en-US" sz="2000" dirty="0" err="1"/>
              <a:t>consequat</a:t>
            </a:r>
            <a:r>
              <a:rPr lang="en-US" sz="2000" dirty="0"/>
              <a:t>, </a:t>
            </a:r>
            <a:r>
              <a:rPr lang="en-US" sz="2000" dirty="0" err="1"/>
              <a:t>laoreet</a:t>
            </a:r>
            <a:r>
              <a:rPr lang="en-US" sz="2000" dirty="0"/>
              <a:t> semper libero </a:t>
            </a:r>
            <a:r>
              <a:rPr lang="en-US" sz="2000" dirty="0" err="1"/>
              <a:t>egestas</a:t>
            </a:r>
            <a:r>
              <a:rPr lang="en-US" sz="2000" dirty="0"/>
              <a:t>. </a:t>
            </a:r>
            <a:r>
              <a:rPr lang="en-US" sz="2000" dirty="0" err="1"/>
              <a:t>Praesent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</a:t>
            </a:r>
            <a:r>
              <a:rPr lang="en-US" sz="2000" dirty="0" err="1"/>
              <a:t>tortor</a:t>
            </a:r>
            <a:r>
              <a:rPr lang="en-US" sz="2000" dirty="0"/>
              <a:t>, </a:t>
            </a:r>
            <a:r>
              <a:rPr lang="en-US" sz="2000" dirty="0" err="1"/>
              <a:t>quis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diam</a:t>
            </a:r>
            <a:r>
              <a:rPr lang="en-US" sz="2000" dirty="0"/>
              <a:t> </a:t>
            </a:r>
            <a:r>
              <a:rPr lang="en-US" sz="2000" dirty="0" err="1"/>
              <a:t>posuere</a:t>
            </a:r>
            <a:r>
              <a:rPr lang="en-US" sz="2000" dirty="0"/>
              <a:t> sed. </a:t>
            </a:r>
            <a:r>
              <a:rPr lang="en-US" sz="2000" dirty="0" err="1"/>
              <a:t>Proin</a:t>
            </a:r>
            <a:r>
              <a:rPr lang="en-US" sz="2000" dirty="0"/>
              <a:t> at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congue</a:t>
            </a:r>
            <a:r>
              <a:rPr lang="en-US" sz="2000" dirty="0"/>
              <a:t>, </a:t>
            </a:r>
            <a:r>
              <a:rPr lang="en-US" sz="2000" dirty="0" err="1"/>
              <a:t>sodales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at, </a:t>
            </a:r>
            <a:r>
              <a:rPr lang="en-US" sz="2000" dirty="0" err="1"/>
              <a:t>mollis</a:t>
            </a:r>
            <a:r>
              <a:rPr lang="en-US" sz="2000" dirty="0"/>
              <a:t> </a:t>
            </a:r>
            <a:r>
              <a:rPr lang="en-US" sz="2000" dirty="0" err="1"/>
              <a:t>eros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risus</a:t>
            </a:r>
            <a:r>
              <a:rPr lang="en-US" sz="2000" dirty="0"/>
              <a:t>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venenatis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sapien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mi </a:t>
            </a:r>
            <a:r>
              <a:rPr lang="en-US" sz="2000" dirty="0" err="1"/>
              <a:t>blandit</a:t>
            </a:r>
            <a:r>
              <a:rPr lang="en-US" sz="2000" dirty="0"/>
              <a:t>, at convallis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</a:t>
            </a:r>
            <a:r>
              <a:rPr lang="en-US" sz="2000" dirty="0" err="1"/>
              <a:t>velit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molestie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at </a:t>
            </a:r>
            <a:r>
              <a:rPr lang="en-US" sz="2000" dirty="0" err="1"/>
              <a:t>est</a:t>
            </a:r>
            <a:r>
              <a:rPr lang="en-US" sz="2000" dirty="0"/>
              <a:t> ante.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, porta </a:t>
            </a:r>
            <a:r>
              <a:rPr lang="en-US" sz="2000" dirty="0" err="1"/>
              <a:t>eu</a:t>
            </a:r>
            <a:r>
              <a:rPr lang="en-US" sz="2000" dirty="0"/>
              <a:t> </a:t>
            </a:r>
            <a:r>
              <a:rPr lang="en-US" sz="2000" dirty="0" err="1"/>
              <a:t>interdum</a:t>
            </a:r>
            <a:r>
              <a:rPr lang="en-US" sz="2000" dirty="0"/>
              <a:t> vitae, </a:t>
            </a:r>
            <a:r>
              <a:rPr lang="en-US" sz="2000" dirty="0" err="1"/>
              <a:t>scelerisque</a:t>
            </a:r>
            <a:r>
              <a:rPr lang="en-US" sz="2000" dirty="0"/>
              <a:t> </a:t>
            </a:r>
            <a:r>
              <a:rPr lang="en-US" sz="2000" dirty="0" err="1"/>
              <a:t>eu</a:t>
            </a:r>
            <a:r>
              <a:rPr lang="en-US" sz="2000" dirty="0"/>
              <a:t> ex. In dui magna,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feugiat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, </a:t>
            </a:r>
            <a:r>
              <a:rPr lang="en-US" sz="2000" dirty="0" err="1"/>
              <a:t>ornare</a:t>
            </a:r>
            <a:r>
              <a:rPr lang="en-US" sz="2000" dirty="0"/>
              <a:t> non </a:t>
            </a:r>
            <a:r>
              <a:rPr lang="en-US" sz="2000" dirty="0" err="1"/>
              <a:t>nisl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blandit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dictum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non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.</a:t>
            </a:r>
          </a:p>
        </p:txBody>
      </p:sp>
      <p:sp>
        <p:nvSpPr>
          <p:cNvPr id="7" name="Action Button: Home 6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Action Button: Forward or Next 7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ction Button: Back or Previous 8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5634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4246536" y="976393"/>
            <a:ext cx="417614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i="1" dirty="0" smtClean="0">
                <a:latin typeface="+mj-lt"/>
              </a:rPr>
              <a:t>COMMUNITY COLLEGES</a:t>
            </a:r>
            <a:endParaRPr lang="en-US" sz="3200" b="1" i="1" dirty="0"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677007" y="1735810"/>
            <a:ext cx="7315200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, at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sollicitudin</a:t>
            </a:r>
            <a:r>
              <a:rPr lang="en-US" sz="2000" dirty="0"/>
              <a:t>. Nunc </a:t>
            </a:r>
            <a:r>
              <a:rPr lang="en-US" sz="2000" dirty="0" err="1"/>
              <a:t>varius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 a dui </a:t>
            </a:r>
            <a:r>
              <a:rPr lang="en-US" sz="2000" dirty="0" err="1"/>
              <a:t>consequat</a:t>
            </a:r>
            <a:r>
              <a:rPr lang="en-US" sz="2000" dirty="0"/>
              <a:t>, </a:t>
            </a:r>
            <a:r>
              <a:rPr lang="en-US" sz="2000" dirty="0" err="1"/>
              <a:t>laoreet</a:t>
            </a:r>
            <a:r>
              <a:rPr lang="en-US" sz="2000" dirty="0"/>
              <a:t> semper libero </a:t>
            </a:r>
            <a:r>
              <a:rPr lang="en-US" sz="2000" dirty="0" err="1"/>
              <a:t>egestas</a:t>
            </a:r>
            <a:r>
              <a:rPr lang="en-US" sz="2000" dirty="0"/>
              <a:t>. </a:t>
            </a:r>
            <a:r>
              <a:rPr lang="en-US" sz="2000" dirty="0" err="1"/>
              <a:t>Praesent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</a:t>
            </a:r>
            <a:r>
              <a:rPr lang="en-US" sz="2000" dirty="0" err="1"/>
              <a:t>tortor</a:t>
            </a:r>
            <a:r>
              <a:rPr lang="en-US" sz="2000" dirty="0"/>
              <a:t>, </a:t>
            </a:r>
            <a:r>
              <a:rPr lang="en-US" sz="2000" dirty="0" err="1"/>
              <a:t>quis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diam</a:t>
            </a:r>
            <a:r>
              <a:rPr lang="en-US" sz="2000" dirty="0"/>
              <a:t> </a:t>
            </a:r>
            <a:r>
              <a:rPr lang="en-US" sz="2000" dirty="0" err="1"/>
              <a:t>posuere</a:t>
            </a:r>
            <a:r>
              <a:rPr lang="en-US" sz="2000" dirty="0"/>
              <a:t> sed. </a:t>
            </a:r>
            <a:r>
              <a:rPr lang="en-US" sz="2000" dirty="0" err="1"/>
              <a:t>Proin</a:t>
            </a:r>
            <a:r>
              <a:rPr lang="en-US" sz="2000" dirty="0"/>
              <a:t> at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congue</a:t>
            </a:r>
            <a:r>
              <a:rPr lang="en-US" sz="2000" dirty="0"/>
              <a:t>, </a:t>
            </a:r>
            <a:r>
              <a:rPr lang="en-US" sz="2000" dirty="0" err="1"/>
              <a:t>sodales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at, </a:t>
            </a:r>
            <a:r>
              <a:rPr lang="en-US" sz="2000" dirty="0" err="1"/>
              <a:t>mollis</a:t>
            </a:r>
            <a:r>
              <a:rPr lang="en-US" sz="2000" dirty="0"/>
              <a:t> </a:t>
            </a:r>
            <a:r>
              <a:rPr lang="en-US" sz="2000" dirty="0" err="1"/>
              <a:t>eros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risus</a:t>
            </a:r>
            <a:r>
              <a:rPr lang="en-US" sz="2000" dirty="0"/>
              <a:t>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venenatis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sapien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mi </a:t>
            </a:r>
            <a:r>
              <a:rPr lang="en-US" sz="2000" dirty="0" err="1"/>
              <a:t>blandit</a:t>
            </a:r>
            <a:r>
              <a:rPr lang="en-US" sz="2000" dirty="0"/>
              <a:t>, at convallis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</a:t>
            </a:r>
            <a:r>
              <a:rPr lang="en-US" sz="2000" dirty="0" err="1"/>
              <a:t>velit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molestie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at </a:t>
            </a:r>
            <a:r>
              <a:rPr lang="en-US" sz="2000" dirty="0" err="1"/>
              <a:t>est</a:t>
            </a:r>
            <a:r>
              <a:rPr lang="en-US" sz="2000" dirty="0"/>
              <a:t> ante.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, porta </a:t>
            </a:r>
            <a:r>
              <a:rPr lang="en-US" sz="2000" dirty="0" err="1"/>
              <a:t>eu</a:t>
            </a:r>
            <a:r>
              <a:rPr lang="en-US" sz="2000" dirty="0"/>
              <a:t> </a:t>
            </a:r>
            <a:r>
              <a:rPr lang="en-US" sz="2000" dirty="0" err="1"/>
              <a:t>interdum</a:t>
            </a:r>
            <a:r>
              <a:rPr lang="en-US" sz="2000" dirty="0"/>
              <a:t> vitae, </a:t>
            </a:r>
            <a:r>
              <a:rPr lang="en-US" sz="2000" dirty="0" err="1"/>
              <a:t>scelerisque</a:t>
            </a:r>
            <a:r>
              <a:rPr lang="en-US" sz="2000" dirty="0"/>
              <a:t> </a:t>
            </a:r>
            <a:r>
              <a:rPr lang="en-US" sz="2000" dirty="0" err="1"/>
              <a:t>eu</a:t>
            </a:r>
            <a:r>
              <a:rPr lang="en-US" sz="2000" dirty="0"/>
              <a:t> ex. In dui magna,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feugiat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, </a:t>
            </a:r>
            <a:r>
              <a:rPr lang="en-US" sz="2000" dirty="0" err="1"/>
              <a:t>ornare</a:t>
            </a:r>
            <a:r>
              <a:rPr lang="en-US" sz="2000" dirty="0"/>
              <a:t> non </a:t>
            </a:r>
            <a:r>
              <a:rPr lang="en-US" sz="2000" dirty="0" err="1"/>
              <a:t>nisl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blandit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dictum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non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.</a:t>
            </a:r>
          </a:p>
        </p:txBody>
      </p:sp>
      <p:sp>
        <p:nvSpPr>
          <p:cNvPr id="7" name="Action Button: Home 6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Action Button: Forward or Next 7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ction Button: Back or Previous 8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936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840014" y="882869"/>
            <a:ext cx="152638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i="1" dirty="0" smtClean="0">
                <a:latin typeface="+mj-lt"/>
              </a:rPr>
              <a:t>CREDITS</a:t>
            </a:r>
            <a:endParaRPr lang="en-US" sz="3200" b="1" i="1" dirty="0"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208149" y="1635570"/>
            <a:ext cx="5455404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, at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sollicitudin</a:t>
            </a:r>
            <a:r>
              <a:rPr lang="en-US" sz="2000" dirty="0"/>
              <a:t>. Nunc </a:t>
            </a:r>
            <a:r>
              <a:rPr lang="en-US" sz="2000" dirty="0" err="1"/>
              <a:t>varius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 a dui </a:t>
            </a:r>
            <a:r>
              <a:rPr lang="en-US" sz="2000" dirty="0" err="1"/>
              <a:t>consequat</a:t>
            </a:r>
            <a:r>
              <a:rPr lang="en-US" sz="2000" dirty="0"/>
              <a:t>, </a:t>
            </a:r>
            <a:r>
              <a:rPr lang="en-US" sz="2000" dirty="0" err="1"/>
              <a:t>laoreet</a:t>
            </a:r>
            <a:r>
              <a:rPr lang="en-US" sz="2000" dirty="0"/>
              <a:t> semper libero </a:t>
            </a:r>
            <a:r>
              <a:rPr lang="en-US" sz="2000" dirty="0" err="1"/>
              <a:t>egestas</a:t>
            </a:r>
            <a:r>
              <a:rPr lang="en-US" sz="2000" dirty="0"/>
              <a:t>. </a:t>
            </a:r>
            <a:r>
              <a:rPr lang="en-US" sz="2000" dirty="0" err="1"/>
              <a:t>Praesent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</a:t>
            </a:r>
            <a:r>
              <a:rPr lang="en-US" sz="2000" dirty="0" err="1"/>
              <a:t>tortor</a:t>
            </a:r>
            <a:r>
              <a:rPr lang="en-US" sz="2000" dirty="0"/>
              <a:t>, </a:t>
            </a:r>
            <a:r>
              <a:rPr lang="en-US" sz="2000" dirty="0" err="1"/>
              <a:t>quis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diam</a:t>
            </a:r>
            <a:r>
              <a:rPr lang="en-US" sz="2000" dirty="0"/>
              <a:t> </a:t>
            </a:r>
            <a:r>
              <a:rPr lang="en-US" sz="2000" dirty="0" err="1"/>
              <a:t>posuere</a:t>
            </a:r>
            <a:r>
              <a:rPr lang="en-US" sz="2000" dirty="0"/>
              <a:t> sed. </a:t>
            </a:r>
            <a:r>
              <a:rPr lang="en-US" sz="2000" dirty="0" err="1"/>
              <a:t>Proin</a:t>
            </a:r>
            <a:r>
              <a:rPr lang="en-US" sz="2000" dirty="0"/>
              <a:t> at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congue</a:t>
            </a:r>
            <a:r>
              <a:rPr lang="en-US" sz="2000" dirty="0"/>
              <a:t>, </a:t>
            </a:r>
            <a:r>
              <a:rPr lang="en-US" sz="2000" dirty="0" err="1"/>
              <a:t>sodales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at, </a:t>
            </a:r>
            <a:r>
              <a:rPr lang="en-US" sz="2000" dirty="0" err="1"/>
              <a:t>mollis</a:t>
            </a:r>
            <a:r>
              <a:rPr lang="en-US" sz="2000" dirty="0"/>
              <a:t> </a:t>
            </a:r>
            <a:r>
              <a:rPr lang="en-US" sz="2000" dirty="0" err="1"/>
              <a:t>eros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risus</a:t>
            </a:r>
            <a:r>
              <a:rPr lang="en-US" sz="2000" dirty="0"/>
              <a:t>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venenatis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sapien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mi </a:t>
            </a:r>
            <a:r>
              <a:rPr lang="en-US" sz="2000" dirty="0" err="1"/>
              <a:t>blandit</a:t>
            </a:r>
            <a:r>
              <a:rPr lang="en-US" sz="2000" dirty="0"/>
              <a:t>, at convallis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</a:t>
            </a:r>
            <a:r>
              <a:rPr lang="en-US" sz="2000" dirty="0" err="1"/>
              <a:t>velit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molestie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at </a:t>
            </a:r>
            <a:r>
              <a:rPr lang="en-US" sz="2000" dirty="0" err="1"/>
              <a:t>est</a:t>
            </a:r>
            <a:r>
              <a:rPr lang="en-US" sz="2000" dirty="0"/>
              <a:t> ante.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, porta </a:t>
            </a:r>
            <a:r>
              <a:rPr lang="en-US" sz="2000" dirty="0" err="1"/>
              <a:t>eu</a:t>
            </a:r>
            <a:r>
              <a:rPr lang="en-US" sz="2000" dirty="0"/>
              <a:t> </a:t>
            </a:r>
            <a:r>
              <a:rPr lang="en-US" sz="2000" dirty="0" err="1"/>
              <a:t>interdum</a:t>
            </a:r>
            <a:r>
              <a:rPr lang="en-US" sz="2000" dirty="0"/>
              <a:t> vitae, </a:t>
            </a:r>
            <a:r>
              <a:rPr lang="en-US" sz="2000" dirty="0" err="1"/>
              <a:t>scelerisque</a:t>
            </a:r>
            <a:r>
              <a:rPr lang="en-US" sz="2000" dirty="0"/>
              <a:t> </a:t>
            </a:r>
            <a:r>
              <a:rPr lang="en-US" sz="2000" dirty="0" err="1"/>
              <a:t>eu</a:t>
            </a:r>
            <a:r>
              <a:rPr lang="en-US" sz="2000" dirty="0"/>
              <a:t> ex. In dui magna,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feugiat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, </a:t>
            </a:r>
            <a:r>
              <a:rPr lang="en-US" sz="2000" dirty="0" err="1"/>
              <a:t>ornare</a:t>
            </a:r>
            <a:r>
              <a:rPr lang="en-US" sz="2000" dirty="0"/>
              <a:t> non </a:t>
            </a:r>
            <a:r>
              <a:rPr lang="en-US" sz="2000" dirty="0" err="1"/>
              <a:t>nisl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blandit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dictum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non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.</a:t>
            </a:r>
          </a:p>
        </p:txBody>
      </p:sp>
      <p:sp>
        <p:nvSpPr>
          <p:cNvPr id="6" name="Action Button: Home 5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Action Button: Forward or Next 7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ction Button: Back or Previous 8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478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ction Button: Home 1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Action Button: Back or Previous 2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Action Button: Forward or Next 3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3943350" y="1040524"/>
            <a:ext cx="36514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i="1" smtClean="0">
                <a:latin typeface="+mj-lt"/>
              </a:rPr>
              <a:t>CREDITS CONTINUED</a:t>
            </a:r>
            <a:endParaRPr lang="en-US" sz="3200" i="1"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057400" y="1885950"/>
            <a:ext cx="8129588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err="1"/>
              <a:t>Lorem</a:t>
            </a:r>
            <a:r>
              <a:rPr lang="en-US" sz="2000" dirty="0"/>
              <a:t> </a:t>
            </a:r>
            <a:r>
              <a:rPr lang="en-US" sz="2000" dirty="0" err="1"/>
              <a:t>ipsum</a:t>
            </a:r>
            <a:r>
              <a:rPr lang="en-US" sz="2000" dirty="0"/>
              <a:t>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Integer </a:t>
            </a:r>
            <a:r>
              <a:rPr lang="en-US" sz="2000" dirty="0" err="1"/>
              <a:t>laoreet</a:t>
            </a:r>
            <a:r>
              <a:rPr lang="en-US" sz="2000" dirty="0"/>
              <a:t> </a:t>
            </a:r>
            <a:r>
              <a:rPr lang="en-US" sz="2000" dirty="0" err="1"/>
              <a:t>elementum</a:t>
            </a:r>
            <a:r>
              <a:rPr lang="en-US" sz="2000" dirty="0"/>
              <a:t> porta. Maecenas </a:t>
            </a:r>
            <a:r>
              <a:rPr lang="en-US" sz="2000" dirty="0" err="1"/>
              <a:t>tempor</a:t>
            </a:r>
            <a:r>
              <a:rPr lang="en-US" sz="2000" dirty="0"/>
              <a:t> </a:t>
            </a:r>
            <a:r>
              <a:rPr lang="en-US" sz="2000" dirty="0" err="1"/>
              <a:t>nunc</a:t>
            </a:r>
            <a:r>
              <a:rPr lang="en-US" sz="2000" dirty="0"/>
              <a:t> vitae </a:t>
            </a:r>
            <a:r>
              <a:rPr lang="en-US" sz="2000" dirty="0" err="1"/>
              <a:t>sem</a:t>
            </a:r>
            <a:r>
              <a:rPr lang="en-US" sz="2000" dirty="0"/>
              <a:t> </a:t>
            </a:r>
            <a:r>
              <a:rPr lang="en-US" sz="2000" dirty="0" err="1"/>
              <a:t>rhoncus</a:t>
            </a:r>
            <a:r>
              <a:rPr lang="en-US" sz="2000" dirty="0"/>
              <a:t>,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bibendum</a:t>
            </a:r>
            <a:r>
              <a:rPr lang="en-US" sz="2000" dirty="0"/>
              <a:t>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cursus</a:t>
            </a:r>
            <a:r>
              <a:rPr lang="en-US" sz="2000" dirty="0"/>
              <a:t>. </a:t>
            </a:r>
            <a:r>
              <a:rPr lang="en-US" sz="2000" dirty="0" err="1"/>
              <a:t>Duis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pellentesque</a:t>
            </a:r>
            <a:r>
              <a:rPr lang="en-US" sz="2000" dirty="0"/>
              <a:t>,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lectus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dignissim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.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at nisi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pellentesque</a:t>
            </a:r>
            <a:r>
              <a:rPr lang="en-US" sz="2000" dirty="0"/>
              <a:t>. </a:t>
            </a:r>
            <a:r>
              <a:rPr lang="en-US" sz="2000" dirty="0" err="1"/>
              <a:t>Suspendisse</a:t>
            </a:r>
            <a:r>
              <a:rPr lang="en-US" sz="2000" dirty="0"/>
              <a:t> </a:t>
            </a:r>
            <a:r>
              <a:rPr lang="en-US" sz="2000" dirty="0" err="1"/>
              <a:t>mollis</a:t>
            </a:r>
            <a:r>
              <a:rPr lang="en-US" sz="2000" dirty="0"/>
              <a:t> </a:t>
            </a:r>
            <a:r>
              <a:rPr lang="en-US" sz="2000" dirty="0" err="1"/>
              <a:t>ultricies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. </a:t>
            </a:r>
            <a:r>
              <a:rPr lang="en-US" sz="2000" dirty="0" err="1"/>
              <a:t>Vestibulum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eleifend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Cum </a:t>
            </a:r>
            <a:r>
              <a:rPr lang="en-US" sz="2000" dirty="0" err="1"/>
              <a:t>sociis</a:t>
            </a:r>
            <a:r>
              <a:rPr lang="en-US" sz="2000" dirty="0"/>
              <a:t> </a:t>
            </a:r>
            <a:r>
              <a:rPr lang="en-US" sz="2000" dirty="0" err="1"/>
              <a:t>natoque</a:t>
            </a:r>
            <a:r>
              <a:rPr lang="en-US" sz="2000" dirty="0"/>
              <a:t> </a:t>
            </a:r>
            <a:r>
              <a:rPr lang="en-US" sz="2000" dirty="0" err="1"/>
              <a:t>penatibus</a:t>
            </a:r>
            <a:r>
              <a:rPr lang="en-US" sz="2000" dirty="0"/>
              <a:t> et </a:t>
            </a:r>
            <a:r>
              <a:rPr lang="en-US" sz="2000" dirty="0" err="1"/>
              <a:t>magnis</a:t>
            </a:r>
            <a:r>
              <a:rPr lang="en-US" sz="2000" dirty="0"/>
              <a:t> dis parturient </a:t>
            </a:r>
            <a:r>
              <a:rPr lang="en-US" sz="2000" dirty="0" err="1"/>
              <a:t>montes</a:t>
            </a:r>
            <a:r>
              <a:rPr lang="en-US" sz="2000" dirty="0"/>
              <a:t>, </a:t>
            </a:r>
            <a:r>
              <a:rPr lang="en-US" sz="2000" dirty="0" err="1"/>
              <a:t>nascetur</a:t>
            </a:r>
            <a:r>
              <a:rPr lang="en-US" sz="2000" dirty="0"/>
              <a:t> </a:t>
            </a:r>
            <a:r>
              <a:rPr lang="en-US" sz="2000" dirty="0" err="1"/>
              <a:t>ridiculus</a:t>
            </a:r>
            <a:r>
              <a:rPr lang="en-US" sz="2000" dirty="0"/>
              <a:t> mus. </a:t>
            </a:r>
            <a:r>
              <a:rPr lang="en-US" sz="2000" dirty="0" err="1"/>
              <a:t>Nunc</a:t>
            </a:r>
            <a:r>
              <a:rPr lang="en-US" sz="2000" dirty="0"/>
              <a:t> semper nisi </a:t>
            </a:r>
            <a:r>
              <a:rPr lang="en-US" sz="2000" dirty="0" err="1"/>
              <a:t>eros</a:t>
            </a:r>
            <a:r>
              <a:rPr lang="en-US" sz="2000" dirty="0"/>
              <a:t>, </a:t>
            </a:r>
            <a:r>
              <a:rPr lang="en-US" sz="2000" dirty="0" err="1"/>
              <a:t>faucibus</a:t>
            </a:r>
            <a:r>
              <a:rPr lang="en-US" sz="2000" dirty="0"/>
              <a:t> </a:t>
            </a:r>
            <a:r>
              <a:rPr lang="en-US" sz="2000" dirty="0" err="1"/>
              <a:t>vestibulum</a:t>
            </a:r>
            <a:r>
              <a:rPr lang="en-US" sz="2000" dirty="0"/>
              <a:t> </a:t>
            </a:r>
            <a:r>
              <a:rPr lang="en-US" sz="2000" dirty="0" err="1"/>
              <a:t>leo</a:t>
            </a:r>
            <a:r>
              <a:rPr lang="en-US" sz="2000" dirty="0"/>
              <a:t> </a:t>
            </a:r>
            <a:r>
              <a:rPr lang="en-US" sz="2000" dirty="0" err="1"/>
              <a:t>ultrices</a:t>
            </a:r>
            <a:r>
              <a:rPr lang="en-US" sz="2000" dirty="0"/>
              <a:t> vel. </a:t>
            </a:r>
            <a:r>
              <a:rPr lang="en-US" sz="2000" dirty="0" err="1"/>
              <a:t>Curabitur</a:t>
            </a:r>
            <a:r>
              <a:rPr lang="en-US" sz="2000" dirty="0"/>
              <a:t> in </a:t>
            </a:r>
            <a:r>
              <a:rPr lang="en-US" sz="2000" dirty="0" err="1"/>
              <a:t>vestibulum</a:t>
            </a:r>
            <a:r>
              <a:rPr lang="en-US" sz="2000" dirty="0"/>
              <a:t> </a:t>
            </a:r>
            <a:r>
              <a:rPr lang="en-US" sz="2000" dirty="0" err="1"/>
              <a:t>orci</a:t>
            </a:r>
            <a:r>
              <a:rPr lang="en-US" sz="2000" dirty="0"/>
              <a:t>, a </a:t>
            </a:r>
            <a:r>
              <a:rPr lang="en-US" sz="2000" dirty="0" err="1"/>
              <a:t>condimentum</a:t>
            </a:r>
            <a:r>
              <a:rPr lang="en-US" sz="2000" dirty="0"/>
              <a:t> </a:t>
            </a:r>
            <a:r>
              <a:rPr lang="en-US" sz="2000" dirty="0" err="1"/>
              <a:t>lorem</a:t>
            </a:r>
            <a:r>
              <a:rPr lang="en-US" sz="2000" dirty="0"/>
              <a:t>.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 </a:t>
            </a:r>
            <a:r>
              <a:rPr lang="en-US" sz="2000" dirty="0" err="1"/>
              <a:t>nibh</a:t>
            </a:r>
            <a:r>
              <a:rPr lang="en-US" sz="2000" dirty="0"/>
              <a:t> non lacus </a:t>
            </a:r>
            <a:r>
              <a:rPr lang="en-US" sz="2000" dirty="0" err="1"/>
              <a:t>laoreet</a:t>
            </a:r>
            <a:r>
              <a:rPr lang="en-US" sz="2000" dirty="0"/>
              <a:t>, non </a:t>
            </a:r>
            <a:r>
              <a:rPr lang="en-US" sz="2000" dirty="0" err="1"/>
              <a:t>auctor</a:t>
            </a:r>
            <a:r>
              <a:rPr lang="en-US" sz="2000" dirty="0"/>
              <a:t> ante </a:t>
            </a:r>
            <a:r>
              <a:rPr lang="en-US" sz="2000" dirty="0" err="1"/>
              <a:t>tincidunt</a:t>
            </a:r>
            <a:r>
              <a:rPr lang="en-US" sz="2000" dirty="0"/>
              <a:t>. </a:t>
            </a:r>
            <a:r>
              <a:rPr lang="en-US" sz="2000" dirty="0" err="1"/>
              <a:t>Praesent</a:t>
            </a:r>
            <a:r>
              <a:rPr lang="en-US" sz="2000" dirty="0"/>
              <a:t> </a:t>
            </a:r>
            <a:r>
              <a:rPr lang="en-US" sz="2000" dirty="0" err="1"/>
              <a:t>egestas</a:t>
            </a:r>
            <a:r>
              <a:rPr lang="en-US" sz="2000" dirty="0"/>
              <a:t> nisi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venenatis</a:t>
            </a:r>
            <a:r>
              <a:rPr lang="en-US" sz="2000" dirty="0"/>
              <a:t>,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molestie</a:t>
            </a:r>
            <a:r>
              <a:rPr lang="en-US" sz="2000" dirty="0"/>
              <a:t> ligula </a:t>
            </a:r>
            <a:r>
              <a:rPr lang="en-US" sz="2000" dirty="0" err="1"/>
              <a:t>tristique</a:t>
            </a:r>
            <a:r>
              <a:rPr lang="en-US" sz="2000" dirty="0"/>
              <a:t>. </a:t>
            </a:r>
            <a:r>
              <a:rPr lang="en-US" sz="2000" dirty="0" err="1"/>
              <a:t>Nunc</a:t>
            </a:r>
            <a:r>
              <a:rPr lang="en-US" sz="2000" dirty="0"/>
              <a:t> </a:t>
            </a:r>
            <a:r>
              <a:rPr lang="en-US" sz="2000" dirty="0" err="1"/>
              <a:t>faucibus</a:t>
            </a:r>
            <a:r>
              <a:rPr lang="en-US" sz="2000" dirty="0"/>
              <a:t> </a:t>
            </a:r>
            <a:r>
              <a:rPr lang="en-US" sz="2000" dirty="0" err="1"/>
              <a:t>dignissim</a:t>
            </a:r>
            <a:r>
              <a:rPr lang="en-US" sz="2000" dirty="0"/>
              <a:t> </a:t>
            </a:r>
            <a:r>
              <a:rPr lang="en-US" sz="2000" dirty="0" err="1"/>
              <a:t>velit</a:t>
            </a:r>
            <a:r>
              <a:rPr lang="en-US" sz="2000" dirty="0"/>
              <a:t>,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faucibus</a:t>
            </a:r>
            <a:r>
              <a:rPr lang="en-US" sz="2000" dirty="0"/>
              <a:t> ex </a:t>
            </a:r>
            <a:r>
              <a:rPr lang="en-US" sz="2000" dirty="0" err="1"/>
              <a:t>fermentum</a:t>
            </a:r>
            <a:r>
              <a:rPr lang="en-US" sz="2000" dirty="0"/>
              <a:t> </a:t>
            </a:r>
            <a:r>
              <a:rPr lang="en-US" sz="2000" dirty="0" err="1"/>
              <a:t>eu</a:t>
            </a:r>
            <a:r>
              <a:rPr lang="en-US" sz="2000" dirty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7567911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728913" y="1071563"/>
            <a:ext cx="6757988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err="1"/>
              <a:t>Lorem</a:t>
            </a:r>
            <a:r>
              <a:rPr lang="en-US" sz="2000" dirty="0"/>
              <a:t> </a:t>
            </a:r>
            <a:r>
              <a:rPr lang="en-US" sz="2000" dirty="0" err="1"/>
              <a:t>ipsum</a:t>
            </a:r>
            <a:r>
              <a:rPr lang="en-US" sz="2000" dirty="0"/>
              <a:t>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Integer </a:t>
            </a:r>
            <a:r>
              <a:rPr lang="en-US" sz="2000" dirty="0" err="1"/>
              <a:t>laoreet</a:t>
            </a:r>
            <a:r>
              <a:rPr lang="en-US" sz="2000" dirty="0"/>
              <a:t> </a:t>
            </a:r>
            <a:r>
              <a:rPr lang="en-US" sz="2000" dirty="0" err="1"/>
              <a:t>elementum</a:t>
            </a:r>
            <a:r>
              <a:rPr lang="en-US" sz="2000" dirty="0"/>
              <a:t> porta. Maecenas </a:t>
            </a:r>
            <a:r>
              <a:rPr lang="en-US" sz="2000" dirty="0" err="1"/>
              <a:t>tempor</a:t>
            </a:r>
            <a:r>
              <a:rPr lang="en-US" sz="2000" dirty="0"/>
              <a:t> </a:t>
            </a:r>
            <a:r>
              <a:rPr lang="en-US" sz="2000" dirty="0" err="1"/>
              <a:t>nunc</a:t>
            </a:r>
            <a:r>
              <a:rPr lang="en-US" sz="2000" dirty="0"/>
              <a:t> vitae </a:t>
            </a:r>
            <a:r>
              <a:rPr lang="en-US" sz="2000" dirty="0" err="1"/>
              <a:t>sem</a:t>
            </a:r>
            <a:r>
              <a:rPr lang="en-US" sz="2000" dirty="0"/>
              <a:t> </a:t>
            </a:r>
            <a:r>
              <a:rPr lang="en-US" sz="2000" dirty="0" err="1"/>
              <a:t>rhoncus</a:t>
            </a:r>
            <a:r>
              <a:rPr lang="en-US" sz="2000" dirty="0"/>
              <a:t>,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bibendum</a:t>
            </a:r>
            <a:r>
              <a:rPr lang="en-US" sz="2000" dirty="0"/>
              <a:t>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cursus</a:t>
            </a:r>
            <a:r>
              <a:rPr lang="en-US" sz="2000" dirty="0"/>
              <a:t>. </a:t>
            </a:r>
            <a:r>
              <a:rPr lang="en-US" sz="2000" dirty="0" err="1"/>
              <a:t>Duis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pellentesque</a:t>
            </a:r>
            <a:r>
              <a:rPr lang="en-US" sz="2000" dirty="0"/>
              <a:t>,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lectus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dignissim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.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at nisi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pellentesque</a:t>
            </a:r>
            <a:r>
              <a:rPr lang="en-US" sz="2000" dirty="0"/>
              <a:t>. </a:t>
            </a:r>
            <a:r>
              <a:rPr lang="en-US" sz="2000" dirty="0" err="1"/>
              <a:t>Suspendisse</a:t>
            </a:r>
            <a:r>
              <a:rPr lang="en-US" sz="2000" dirty="0"/>
              <a:t> </a:t>
            </a:r>
            <a:r>
              <a:rPr lang="en-US" sz="2000" dirty="0" err="1"/>
              <a:t>mollis</a:t>
            </a:r>
            <a:r>
              <a:rPr lang="en-US" sz="2000" dirty="0"/>
              <a:t> </a:t>
            </a:r>
            <a:r>
              <a:rPr lang="en-US" sz="2000" dirty="0" err="1"/>
              <a:t>ultricies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. </a:t>
            </a:r>
            <a:r>
              <a:rPr lang="en-US" sz="2000" dirty="0" err="1"/>
              <a:t>Vestibulum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eleifend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Cum </a:t>
            </a:r>
            <a:r>
              <a:rPr lang="en-US" sz="2000" dirty="0" err="1"/>
              <a:t>sociis</a:t>
            </a:r>
            <a:r>
              <a:rPr lang="en-US" sz="2000" dirty="0"/>
              <a:t> </a:t>
            </a:r>
            <a:r>
              <a:rPr lang="en-US" sz="2000" dirty="0" err="1"/>
              <a:t>natoque</a:t>
            </a:r>
            <a:r>
              <a:rPr lang="en-US" sz="2000" dirty="0"/>
              <a:t> </a:t>
            </a:r>
            <a:r>
              <a:rPr lang="en-US" sz="2000" dirty="0" err="1"/>
              <a:t>penatibus</a:t>
            </a:r>
            <a:r>
              <a:rPr lang="en-US" sz="2000" dirty="0"/>
              <a:t> et </a:t>
            </a:r>
            <a:r>
              <a:rPr lang="en-US" sz="2000" dirty="0" err="1"/>
              <a:t>magnis</a:t>
            </a:r>
            <a:r>
              <a:rPr lang="en-US" sz="2000" dirty="0"/>
              <a:t> dis parturient </a:t>
            </a:r>
            <a:r>
              <a:rPr lang="en-US" sz="2000" dirty="0" err="1"/>
              <a:t>montes</a:t>
            </a:r>
            <a:r>
              <a:rPr lang="en-US" sz="2000" dirty="0"/>
              <a:t>, </a:t>
            </a:r>
            <a:r>
              <a:rPr lang="en-US" sz="2000" dirty="0" err="1"/>
              <a:t>nascetur</a:t>
            </a:r>
            <a:r>
              <a:rPr lang="en-US" sz="2000" dirty="0"/>
              <a:t> </a:t>
            </a:r>
            <a:r>
              <a:rPr lang="en-US" sz="2000" dirty="0" err="1"/>
              <a:t>ridiculus</a:t>
            </a:r>
            <a:r>
              <a:rPr lang="en-US" sz="2000" dirty="0"/>
              <a:t> mus. </a:t>
            </a:r>
            <a:r>
              <a:rPr lang="en-US" sz="2000" dirty="0" err="1"/>
              <a:t>Nunc</a:t>
            </a:r>
            <a:r>
              <a:rPr lang="en-US" sz="2000" dirty="0"/>
              <a:t> semper nisi </a:t>
            </a:r>
            <a:r>
              <a:rPr lang="en-US" sz="2000" dirty="0" err="1"/>
              <a:t>eros</a:t>
            </a:r>
            <a:r>
              <a:rPr lang="en-US" sz="2000" dirty="0"/>
              <a:t>, </a:t>
            </a:r>
            <a:r>
              <a:rPr lang="en-US" sz="2000" dirty="0" err="1"/>
              <a:t>faucibus</a:t>
            </a:r>
            <a:r>
              <a:rPr lang="en-US" sz="2000" dirty="0"/>
              <a:t> </a:t>
            </a:r>
            <a:r>
              <a:rPr lang="en-US" sz="2000" dirty="0" err="1"/>
              <a:t>vestibulum</a:t>
            </a:r>
            <a:r>
              <a:rPr lang="en-US" sz="2000" dirty="0"/>
              <a:t> </a:t>
            </a:r>
            <a:r>
              <a:rPr lang="en-US" sz="2000" dirty="0" err="1"/>
              <a:t>leo</a:t>
            </a:r>
            <a:r>
              <a:rPr lang="en-US" sz="2000" dirty="0"/>
              <a:t> </a:t>
            </a:r>
            <a:r>
              <a:rPr lang="en-US" sz="2000" dirty="0" err="1"/>
              <a:t>ultrices</a:t>
            </a:r>
            <a:r>
              <a:rPr lang="en-US" sz="2000" dirty="0"/>
              <a:t> vel. </a:t>
            </a:r>
            <a:r>
              <a:rPr lang="en-US" sz="2000" dirty="0" err="1"/>
              <a:t>Curabitur</a:t>
            </a:r>
            <a:r>
              <a:rPr lang="en-US" sz="2000" dirty="0"/>
              <a:t> in </a:t>
            </a:r>
            <a:r>
              <a:rPr lang="en-US" sz="2000" dirty="0" err="1"/>
              <a:t>vestibulum</a:t>
            </a:r>
            <a:r>
              <a:rPr lang="en-US" sz="2000" dirty="0"/>
              <a:t> </a:t>
            </a:r>
            <a:r>
              <a:rPr lang="en-US" sz="2000" dirty="0" err="1"/>
              <a:t>orci</a:t>
            </a:r>
            <a:r>
              <a:rPr lang="en-US" sz="2000" dirty="0"/>
              <a:t>, a </a:t>
            </a:r>
            <a:r>
              <a:rPr lang="en-US" sz="2000" dirty="0" err="1"/>
              <a:t>condimentum</a:t>
            </a:r>
            <a:r>
              <a:rPr lang="en-US" sz="2000" dirty="0"/>
              <a:t> </a:t>
            </a:r>
            <a:r>
              <a:rPr lang="en-US" sz="2000" dirty="0" err="1"/>
              <a:t>lorem</a:t>
            </a:r>
            <a:r>
              <a:rPr lang="en-US" sz="2000" dirty="0"/>
              <a:t>.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 </a:t>
            </a:r>
            <a:r>
              <a:rPr lang="en-US" sz="2000" dirty="0" err="1"/>
              <a:t>nibh</a:t>
            </a:r>
            <a:r>
              <a:rPr lang="en-US" sz="2000" dirty="0"/>
              <a:t> non lacus </a:t>
            </a:r>
            <a:r>
              <a:rPr lang="en-US" sz="2000" dirty="0" err="1"/>
              <a:t>laoreet</a:t>
            </a:r>
            <a:r>
              <a:rPr lang="en-US" sz="2000" dirty="0"/>
              <a:t>, non </a:t>
            </a:r>
            <a:r>
              <a:rPr lang="en-US" sz="2000" dirty="0" err="1"/>
              <a:t>auctor</a:t>
            </a:r>
            <a:r>
              <a:rPr lang="en-US" sz="2000" dirty="0"/>
              <a:t> ante </a:t>
            </a:r>
            <a:r>
              <a:rPr lang="en-US" sz="2000" dirty="0" err="1"/>
              <a:t>tincidunt</a:t>
            </a:r>
            <a:r>
              <a:rPr lang="en-US" sz="2000" dirty="0"/>
              <a:t>. </a:t>
            </a:r>
            <a:r>
              <a:rPr lang="en-US" sz="2000" dirty="0" err="1"/>
              <a:t>Praesent</a:t>
            </a:r>
            <a:r>
              <a:rPr lang="en-US" sz="2000" dirty="0"/>
              <a:t> </a:t>
            </a:r>
            <a:r>
              <a:rPr lang="en-US" sz="2000" dirty="0" err="1"/>
              <a:t>egestas</a:t>
            </a:r>
            <a:r>
              <a:rPr lang="en-US" sz="2000" dirty="0"/>
              <a:t> nisi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venenatis</a:t>
            </a:r>
            <a:r>
              <a:rPr lang="en-US" sz="2000" dirty="0"/>
              <a:t>,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molestie</a:t>
            </a:r>
            <a:r>
              <a:rPr lang="en-US" sz="2000" dirty="0"/>
              <a:t> ligula </a:t>
            </a:r>
            <a:r>
              <a:rPr lang="en-US" sz="2000" dirty="0" err="1"/>
              <a:t>tristique</a:t>
            </a:r>
            <a:r>
              <a:rPr lang="en-US" sz="2000" dirty="0"/>
              <a:t>. </a:t>
            </a:r>
            <a:r>
              <a:rPr lang="en-US" sz="2000" dirty="0" err="1"/>
              <a:t>Nunc</a:t>
            </a:r>
            <a:r>
              <a:rPr lang="en-US" sz="2000" dirty="0"/>
              <a:t> </a:t>
            </a:r>
            <a:r>
              <a:rPr lang="en-US" sz="2000" dirty="0" err="1"/>
              <a:t>faucibus</a:t>
            </a:r>
            <a:r>
              <a:rPr lang="en-US" sz="2000" dirty="0"/>
              <a:t> </a:t>
            </a:r>
            <a:r>
              <a:rPr lang="en-US" sz="2000" dirty="0" err="1"/>
              <a:t>dignissim</a:t>
            </a:r>
            <a:r>
              <a:rPr lang="en-US" sz="2000" dirty="0"/>
              <a:t> </a:t>
            </a:r>
            <a:r>
              <a:rPr lang="en-US" sz="2000" dirty="0" err="1"/>
              <a:t>velit</a:t>
            </a:r>
            <a:r>
              <a:rPr lang="en-US" sz="2000" dirty="0"/>
              <a:t>,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faucibus</a:t>
            </a:r>
            <a:r>
              <a:rPr lang="en-US" sz="2000" dirty="0"/>
              <a:t> ex </a:t>
            </a:r>
            <a:r>
              <a:rPr lang="en-US" sz="2000" dirty="0" err="1"/>
              <a:t>fermentum</a:t>
            </a:r>
            <a:r>
              <a:rPr lang="en-US" sz="2000" dirty="0"/>
              <a:t> </a:t>
            </a:r>
            <a:r>
              <a:rPr lang="en-US" sz="2000" dirty="0" err="1"/>
              <a:t>eu</a:t>
            </a:r>
            <a:r>
              <a:rPr lang="en-US" sz="2000" dirty="0"/>
              <a:t>.</a:t>
            </a:r>
            <a:endParaRPr lang="en-US" sz="2000" dirty="0"/>
          </a:p>
        </p:txBody>
      </p:sp>
      <p:sp>
        <p:nvSpPr>
          <p:cNvPr id="3" name="Action Button: Home 2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" name="Action Button: Back or Previous 3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Action Button: Forward or Next 4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76056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Action Button: Back or Previous 13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Action Button: Home 14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Action Button: Forward or Next 9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Action Button: Custom 1">
            <a:hlinkClick r:id="rId2" action="ppaction://hlinksldjump" highlightClick="1"/>
          </p:cNvPr>
          <p:cNvSpPr/>
          <p:nvPr/>
        </p:nvSpPr>
        <p:spPr>
          <a:xfrm>
            <a:off x="3995657" y="1385888"/>
            <a:ext cx="4786312" cy="671512"/>
          </a:xfrm>
          <a:prstGeom prst="actionButtonBlan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/>
              <a:t>Tuition</a:t>
            </a:r>
            <a:endParaRPr lang="en-US" sz="3600" dirty="0"/>
          </a:p>
        </p:txBody>
      </p:sp>
      <p:sp>
        <p:nvSpPr>
          <p:cNvPr id="4" name="Action Button: Custom 3">
            <a:hlinkClick r:id="rId3" action="ppaction://hlinksldjump" highlightClick="1"/>
          </p:cNvPr>
          <p:cNvSpPr/>
          <p:nvPr/>
        </p:nvSpPr>
        <p:spPr>
          <a:xfrm>
            <a:off x="3995657" y="2457450"/>
            <a:ext cx="4786312" cy="714375"/>
          </a:xfrm>
          <a:prstGeom prst="actionButtonBlan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/>
              <a:t>Commuting to School</a:t>
            </a:r>
            <a:endParaRPr lang="en-US" sz="3600" dirty="0"/>
          </a:p>
        </p:txBody>
      </p:sp>
      <p:sp>
        <p:nvSpPr>
          <p:cNvPr id="6" name="Action Button: Custom 5">
            <a:hlinkClick r:id="rId4" action="ppaction://hlinksldjump" highlightClick="1"/>
          </p:cNvPr>
          <p:cNvSpPr/>
          <p:nvPr/>
        </p:nvSpPr>
        <p:spPr>
          <a:xfrm>
            <a:off x="3995657" y="3514725"/>
            <a:ext cx="4786312" cy="728663"/>
          </a:xfrm>
          <a:prstGeom prst="actionButtonBlan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/>
              <a:t>Extracurricular Activities</a:t>
            </a:r>
            <a:endParaRPr lang="en-US" sz="3600" dirty="0"/>
          </a:p>
        </p:txBody>
      </p:sp>
      <p:sp>
        <p:nvSpPr>
          <p:cNvPr id="8" name="Action Button: Custom 7">
            <a:hlinkClick r:id="rId5" action="ppaction://hlinksldjump" highlightClick="1"/>
          </p:cNvPr>
          <p:cNvSpPr/>
          <p:nvPr/>
        </p:nvSpPr>
        <p:spPr>
          <a:xfrm>
            <a:off x="3995657" y="4586288"/>
            <a:ext cx="4786312" cy="971550"/>
          </a:xfrm>
          <a:prstGeom prst="actionButtonBlan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smtClean="0"/>
              <a:t>Available Time to do Work Outside of Class</a:t>
            </a:r>
            <a:endParaRPr lang="en-US" sz="3600"/>
          </a:p>
        </p:txBody>
      </p:sp>
    </p:spTree>
    <p:extLst>
      <p:ext uri="{BB962C8B-B14F-4D97-AF65-F5344CB8AC3E}">
        <p14:creationId xmlns:p14="http://schemas.microsoft.com/office/powerpoint/2010/main" val="1968158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4508748" y="2553607"/>
            <a:ext cx="282320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/>
              <a:t>TUITION</a:t>
            </a:r>
            <a:endParaRPr lang="en-US" sz="6000" dirty="0"/>
          </a:p>
        </p:txBody>
      </p:sp>
      <p:sp>
        <p:nvSpPr>
          <p:cNvPr id="7" name="Action Button: Home 6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ction Button: Back or Previous 8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Action Button: Forward or Next 9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57198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791440" y="1040524"/>
            <a:ext cx="317080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i="1" dirty="0" smtClean="0">
                <a:latin typeface="+mj-lt"/>
              </a:rPr>
              <a:t>4-YEAR COLLEGES</a:t>
            </a:r>
            <a:endParaRPr lang="en-US" sz="3200" b="1" i="1" dirty="0"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876897" y="1686223"/>
            <a:ext cx="6999889" cy="36625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Spicy jalapeno bacon </a:t>
            </a:r>
            <a:r>
              <a:rPr lang="en-US" sz="2000" dirty="0" err="1"/>
              <a:t>ipsum</a:t>
            </a:r>
            <a:r>
              <a:rPr lang="en-US" sz="2000" dirty="0"/>
              <a:t> dolor </a:t>
            </a:r>
            <a:r>
              <a:rPr lang="en-US" sz="2000" dirty="0" err="1"/>
              <a:t>amet</a:t>
            </a:r>
            <a:r>
              <a:rPr lang="en-US" sz="2000" dirty="0"/>
              <a:t> frankfurter beef ribs kielbasa </a:t>
            </a:r>
            <a:r>
              <a:rPr lang="en-US" sz="2000" dirty="0" err="1"/>
              <a:t>picanha</a:t>
            </a:r>
            <a:r>
              <a:rPr lang="en-US" sz="2000" dirty="0"/>
              <a:t> pork pork loin flank jowl. Chicken pork corned beef tenderloin pancetta salami </a:t>
            </a:r>
            <a:r>
              <a:rPr lang="en-US" sz="2000" dirty="0" err="1"/>
              <a:t>boudin</a:t>
            </a:r>
            <a:r>
              <a:rPr lang="en-US" sz="2000" dirty="0"/>
              <a:t> turkey sirloin pastrami ham hock brisket fatback. Beef ribs meatball chicken pork chop. Hamburger turkey beef ribs ham hock </a:t>
            </a:r>
            <a:r>
              <a:rPr lang="en-US" sz="2000" dirty="0" err="1"/>
              <a:t>shankle</a:t>
            </a:r>
            <a:r>
              <a:rPr lang="en-US" sz="2000" dirty="0"/>
              <a:t> bacon prosciutto sausage </a:t>
            </a:r>
            <a:r>
              <a:rPr lang="en-US" sz="2000" dirty="0" err="1"/>
              <a:t>ribeye</a:t>
            </a:r>
            <a:r>
              <a:rPr lang="en-US" sz="2000" dirty="0"/>
              <a:t> pig meatloaf ground round sirloin </a:t>
            </a:r>
            <a:r>
              <a:rPr lang="en-US" sz="2000" dirty="0" err="1"/>
              <a:t>picanha</a:t>
            </a:r>
            <a:r>
              <a:rPr lang="en-US" sz="2000" dirty="0"/>
              <a:t> </a:t>
            </a:r>
            <a:r>
              <a:rPr lang="en-US" sz="2000" dirty="0" err="1"/>
              <a:t>t-bone</a:t>
            </a:r>
            <a:r>
              <a:rPr lang="en-US" sz="2000" dirty="0"/>
              <a:t>. Cow ground round </a:t>
            </a:r>
            <a:r>
              <a:rPr lang="en-US" sz="2000" dirty="0" err="1"/>
              <a:t>landjaeger</a:t>
            </a:r>
            <a:r>
              <a:rPr lang="en-US" sz="2000" dirty="0"/>
              <a:t> ham meatball pastrami salami tri-tip turducken. Ham </a:t>
            </a:r>
            <a:r>
              <a:rPr lang="en-US" sz="2000" dirty="0" err="1"/>
              <a:t>shankle</a:t>
            </a:r>
            <a:r>
              <a:rPr lang="en-US" sz="2000" dirty="0"/>
              <a:t> tenderloin pancetta bacon pork. Turkey chuck brisket hamburger, swine meatball jowl pancetta ham hock pork chop bacon pork belly shoulder </a:t>
            </a:r>
            <a:r>
              <a:rPr lang="en-US" sz="2000" dirty="0" err="1"/>
              <a:t>cupim</a:t>
            </a:r>
            <a:r>
              <a:rPr lang="en-US" sz="2000" dirty="0"/>
              <a:t> pastrami.</a:t>
            </a:r>
          </a:p>
          <a:p>
            <a:endParaRPr lang="en-US" sz="3200" dirty="0"/>
          </a:p>
        </p:txBody>
      </p:sp>
      <p:sp>
        <p:nvSpPr>
          <p:cNvPr id="8" name="Action Button: Home 7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ction Button: Forward or Next 8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Action Button: Back or Previous 9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2368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893664" y="1040524"/>
            <a:ext cx="44975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i="1" dirty="0" smtClean="0">
                <a:latin typeface="+mj-lt"/>
              </a:rPr>
              <a:t>COMMUTING TO SCHOOL</a:t>
            </a:r>
            <a:endParaRPr lang="en-US" sz="3200" b="1" i="1" dirty="0"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10522" y="1734207"/>
            <a:ext cx="6463862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Ground round turducken </a:t>
            </a:r>
            <a:r>
              <a:rPr lang="en-US" sz="2000" dirty="0" err="1"/>
              <a:t>t-bone</a:t>
            </a:r>
            <a:r>
              <a:rPr lang="en-US" sz="2000" dirty="0"/>
              <a:t> short ribs prosciutto short loin </a:t>
            </a:r>
            <a:r>
              <a:rPr lang="en-US" sz="2000" dirty="0" err="1"/>
              <a:t>porchetta</a:t>
            </a:r>
            <a:r>
              <a:rPr lang="en-US" sz="2000" dirty="0"/>
              <a:t> </a:t>
            </a:r>
            <a:r>
              <a:rPr lang="en-US" sz="2000" dirty="0" err="1"/>
              <a:t>shankle</a:t>
            </a:r>
            <a:r>
              <a:rPr lang="en-US" sz="2000" dirty="0"/>
              <a:t>. Bacon biltong shoulder, frankfurter chicken ham tenderloin </a:t>
            </a:r>
            <a:r>
              <a:rPr lang="en-US" sz="2000" dirty="0" err="1"/>
              <a:t>bresaola</a:t>
            </a:r>
            <a:r>
              <a:rPr lang="en-US" sz="2000" dirty="0"/>
              <a:t> prosciutto </a:t>
            </a:r>
            <a:r>
              <a:rPr lang="en-US" sz="2000" dirty="0" err="1"/>
              <a:t>leberkas</a:t>
            </a:r>
            <a:r>
              <a:rPr lang="en-US" sz="2000" dirty="0"/>
              <a:t>. Ground round turducken jowl hamburger short ribs turkey sirloin tri-tip tongue strip steak shoulder. </a:t>
            </a:r>
            <a:r>
              <a:rPr lang="en-US" sz="2000" dirty="0" err="1"/>
              <a:t>Shankle</a:t>
            </a:r>
            <a:r>
              <a:rPr lang="en-US" sz="2000" dirty="0"/>
              <a:t> jowl </a:t>
            </a:r>
            <a:r>
              <a:rPr lang="en-US" sz="2000" dirty="0" err="1"/>
              <a:t>picanha</a:t>
            </a:r>
            <a:r>
              <a:rPr lang="en-US" sz="2000" dirty="0"/>
              <a:t> </a:t>
            </a:r>
            <a:r>
              <a:rPr lang="en-US" sz="2000" dirty="0" err="1"/>
              <a:t>porchetta</a:t>
            </a:r>
            <a:r>
              <a:rPr lang="en-US" sz="2000" dirty="0"/>
              <a:t> spare ribs </a:t>
            </a:r>
            <a:r>
              <a:rPr lang="en-US" sz="2000" dirty="0" err="1"/>
              <a:t>boudin</a:t>
            </a:r>
            <a:r>
              <a:rPr lang="en-US" sz="2000" dirty="0"/>
              <a:t>, jerky turkey bacon </a:t>
            </a:r>
            <a:r>
              <a:rPr lang="en-US" sz="2000" dirty="0" err="1"/>
              <a:t>andouille</a:t>
            </a:r>
            <a:r>
              <a:rPr lang="en-US" sz="2000" dirty="0"/>
              <a:t>.</a:t>
            </a:r>
          </a:p>
        </p:txBody>
      </p:sp>
      <p:sp>
        <p:nvSpPr>
          <p:cNvPr id="9" name="Action Button: Home 8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Action Button: Forward or Next 9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Action Button: Back or Previous 10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266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2401703" y="2551176"/>
            <a:ext cx="825771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/>
              <a:t>COMMUTING TO SCHOOL</a:t>
            </a:r>
            <a:endParaRPr lang="en-US" sz="6000" dirty="0"/>
          </a:p>
        </p:txBody>
      </p:sp>
      <p:sp>
        <p:nvSpPr>
          <p:cNvPr id="8" name="Action Button: Home 7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ction Button: Forward or Next 8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Action Button: Back or Previous 9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589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334181" y="1040524"/>
            <a:ext cx="314297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i="1" dirty="0" smtClean="0">
                <a:latin typeface="+mj-lt"/>
              </a:rPr>
              <a:t>4-YEAR COLLEGES</a:t>
            </a:r>
            <a:endParaRPr lang="en-US" sz="3200" b="1" i="1" dirty="0">
              <a:latin typeface="+mj-lt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020405" y="1805209"/>
            <a:ext cx="8576441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err="1"/>
              <a:t>Lorem</a:t>
            </a:r>
            <a:r>
              <a:rPr lang="en-US" sz="2000" dirty="0"/>
              <a:t> </a:t>
            </a:r>
            <a:r>
              <a:rPr lang="en-US" sz="2000" dirty="0" err="1"/>
              <a:t>ipsum</a:t>
            </a:r>
            <a:r>
              <a:rPr lang="en-US" sz="2000" dirty="0"/>
              <a:t>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malesuada</a:t>
            </a:r>
            <a:r>
              <a:rPr lang="en-US" sz="2000" dirty="0"/>
              <a:t>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finibus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finibus</a:t>
            </a:r>
            <a:r>
              <a:rPr lang="en-US" sz="2000" dirty="0"/>
              <a:t> </a:t>
            </a:r>
            <a:r>
              <a:rPr lang="en-US" sz="2000" dirty="0" err="1"/>
              <a:t>urna</a:t>
            </a:r>
            <a:r>
              <a:rPr lang="en-US" sz="2000" dirty="0"/>
              <a:t> vitae </a:t>
            </a:r>
            <a:r>
              <a:rPr lang="en-US" sz="2000" dirty="0" err="1"/>
              <a:t>finibus</a:t>
            </a:r>
            <a:r>
              <a:rPr lang="en-US" sz="2000" dirty="0"/>
              <a:t> semper. </a:t>
            </a:r>
            <a:r>
              <a:rPr lang="en-US" sz="2000" dirty="0" err="1"/>
              <a:t>Duis</a:t>
            </a:r>
            <a:r>
              <a:rPr lang="en-US" sz="2000" dirty="0"/>
              <a:t> </a:t>
            </a:r>
            <a:r>
              <a:rPr lang="en-US" sz="2000" dirty="0" err="1"/>
              <a:t>ornare</a:t>
            </a:r>
            <a:r>
              <a:rPr lang="en-US" sz="2000" dirty="0"/>
              <a:t> porta dui,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luctus</a:t>
            </a:r>
            <a:r>
              <a:rPr lang="en-US" sz="2000" dirty="0"/>
              <a:t> ligula </a:t>
            </a:r>
            <a:r>
              <a:rPr lang="en-US" sz="2000" dirty="0" err="1"/>
              <a:t>vulputate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. Integer </a:t>
            </a:r>
            <a:r>
              <a:rPr lang="en-US" sz="2000" dirty="0" err="1"/>
              <a:t>molestie</a:t>
            </a:r>
            <a:r>
              <a:rPr lang="en-US" sz="2000" dirty="0"/>
              <a:t> ex vitae </a:t>
            </a:r>
            <a:r>
              <a:rPr lang="en-US" sz="2000" dirty="0" err="1"/>
              <a:t>bibendum</a:t>
            </a:r>
            <a:r>
              <a:rPr lang="en-US" sz="2000" dirty="0"/>
              <a:t> </a:t>
            </a:r>
            <a:r>
              <a:rPr lang="en-US" sz="2000" dirty="0" err="1"/>
              <a:t>finibus</a:t>
            </a:r>
            <a:r>
              <a:rPr lang="en-US" sz="2000" dirty="0"/>
              <a:t>. </a:t>
            </a:r>
            <a:r>
              <a:rPr lang="en-US" sz="2000" dirty="0" err="1"/>
              <a:t>Cras</a:t>
            </a:r>
            <a:r>
              <a:rPr lang="en-US" sz="2000" dirty="0"/>
              <a:t>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maximus</a:t>
            </a:r>
            <a:r>
              <a:rPr lang="en-US" sz="2000" dirty="0"/>
              <a:t> </a:t>
            </a:r>
            <a:r>
              <a:rPr lang="en-US" sz="2000" dirty="0" err="1"/>
              <a:t>odio</a:t>
            </a:r>
            <a:r>
              <a:rPr lang="en-US" sz="2000" dirty="0"/>
              <a:t>,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scelerisque</a:t>
            </a:r>
            <a:r>
              <a:rPr lang="en-US" sz="2000" dirty="0"/>
              <a:t> dolor </a:t>
            </a:r>
            <a:r>
              <a:rPr lang="en-US" sz="2000" dirty="0" err="1"/>
              <a:t>blandit</a:t>
            </a:r>
            <a:r>
              <a:rPr lang="en-US" sz="2000" dirty="0"/>
              <a:t> </a:t>
            </a:r>
            <a:r>
              <a:rPr lang="en-US" sz="2000" dirty="0" err="1"/>
              <a:t>ultricies</a:t>
            </a:r>
            <a:r>
              <a:rPr lang="en-US" sz="2000" dirty="0"/>
              <a:t>.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volutpat</a:t>
            </a:r>
            <a:r>
              <a:rPr lang="en-US" sz="2000" dirty="0"/>
              <a:t> </a:t>
            </a:r>
            <a:r>
              <a:rPr lang="en-US" sz="2000" dirty="0" err="1"/>
              <a:t>pulvinar</a:t>
            </a:r>
            <a:r>
              <a:rPr lang="en-US" sz="2000" dirty="0"/>
              <a:t> </a:t>
            </a:r>
            <a:r>
              <a:rPr lang="en-US" sz="2000" dirty="0" err="1"/>
              <a:t>enim</a:t>
            </a:r>
            <a:r>
              <a:rPr lang="en-US" sz="2000" dirty="0"/>
              <a:t> a </a:t>
            </a:r>
            <a:r>
              <a:rPr lang="en-US" sz="2000" dirty="0" err="1"/>
              <a:t>maximus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lobortis</a:t>
            </a:r>
            <a:r>
              <a:rPr lang="en-US" sz="2000" dirty="0"/>
              <a:t>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 </a:t>
            </a:r>
            <a:r>
              <a:rPr lang="en-US" sz="2000" dirty="0" err="1"/>
              <a:t>auctor</a:t>
            </a:r>
            <a:r>
              <a:rPr lang="en-US" sz="2000" dirty="0"/>
              <a:t> </a:t>
            </a:r>
            <a:r>
              <a:rPr lang="en-US" sz="2000" dirty="0" err="1"/>
              <a:t>finibus</a:t>
            </a:r>
            <a:r>
              <a:rPr lang="en-US" sz="2000" dirty="0"/>
              <a:t>. </a:t>
            </a:r>
            <a:r>
              <a:rPr lang="en-US" sz="2000" dirty="0" err="1"/>
              <a:t>Quisque</a:t>
            </a:r>
            <a:r>
              <a:rPr lang="en-US" sz="2000" dirty="0"/>
              <a:t> </a:t>
            </a:r>
            <a:r>
              <a:rPr lang="en-US" sz="2000" dirty="0" err="1"/>
              <a:t>tristique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lorem</a:t>
            </a:r>
            <a:r>
              <a:rPr lang="en-US" sz="2000" dirty="0"/>
              <a:t>,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ultricies</a:t>
            </a:r>
            <a:r>
              <a:rPr lang="en-US" sz="2000" dirty="0"/>
              <a:t> </a:t>
            </a:r>
            <a:r>
              <a:rPr lang="en-US" sz="2000" dirty="0" err="1"/>
              <a:t>leo</a:t>
            </a:r>
            <a:r>
              <a:rPr lang="en-US" sz="2000" dirty="0"/>
              <a:t> </a:t>
            </a:r>
            <a:r>
              <a:rPr lang="en-US" sz="2000" dirty="0" err="1"/>
              <a:t>finibus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.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blandit</a:t>
            </a:r>
            <a:r>
              <a:rPr lang="en-US" sz="2000" dirty="0"/>
              <a:t> </a:t>
            </a:r>
            <a:r>
              <a:rPr lang="en-US" sz="2000" dirty="0" err="1"/>
              <a:t>sem</a:t>
            </a:r>
            <a:r>
              <a:rPr lang="en-US" sz="2000" dirty="0"/>
              <a:t> at </a:t>
            </a:r>
            <a:r>
              <a:rPr lang="en-US" sz="2000" dirty="0" err="1"/>
              <a:t>eleifend</a:t>
            </a:r>
            <a:r>
              <a:rPr lang="en-US" sz="2000" dirty="0"/>
              <a:t>. </a:t>
            </a:r>
            <a:r>
              <a:rPr lang="en-US" sz="2000" dirty="0" err="1"/>
              <a:t>Nulla</a:t>
            </a:r>
            <a:r>
              <a:rPr lang="en-US" sz="2000" dirty="0"/>
              <a:t> porta </a:t>
            </a:r>
            <a:r>
              <a:rPr lang="en-US" sz="2000" dirty="0" err="1"/>
              <a:t>metus</a:t>
            </a:r>
            <a:r>
              <a:rPr lang="en-US" sz="2000" dirty="0"/>
              <a:t> libero, ac </a:t>
            </a:r>
            <a:r>
              <a:rPr lang="en-US" sz="2000" dirty="0" err="1"/>
              <a:t>tempor</a:t>
            </a:r>
            <a:r>
              <a:rPr lang="en-US" sz="2000" dirty="0"/>
              <a:t> </a:t>
            </a:r>
            <a:r>
              <a:rPr lang="en-US" sz="2000" dirty="0" err="1"/>
              <a:t>ipsum</a:t>
            </a:r>
            <a:r>
              <a:rPr lang="en-US" sz="2000" dirty="0"/>
              <a:t> </a:t>
            </a:r>
            <a:r>
              <a:rPr lang="en-US" sz="2000" dirty="0" err="1"/>
              <a:t>iaculis</a:t>
            </a:r>
            <a:r>
              <a:rPr lang="en-US" sz="2000" dirty="0"/>
              <a:t> non. </a:t>
            </a:r>
            <a:r>
              <a:rPr lang="en-US" sz="2000" dirty="0" err="1"/>
              <a:t>Vivamus</a:t>
            </a:r>
            <a:r>
              <a:rPr lang="en-US" sz="2000" dirty="0"/>
              <a:t> </a:t>
            </a:r>
            <a:r>
              <a:rPr lang="en-US" sz="2000" dirty="0" err="1"/>
              <a:t>malesuada</a:t>
            </a:r>
            <a:r>
              <a:rPr lang="en-US" sz="2000" dirty="0"/>
              <a:t> </a:t>
            </a:r>
            <a:r>
              <a:rPr lang="en-US" sz="2000" dirty="0" err="1"/>
              <a:t>orci</a:t>
            </a:r>
            <a:r>
              <a:rPr lang="en-US" sz="2000" dirty="0"/>
              <a:t> libero. Integer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scelerisque</a:t>
            </a:r>
            <a:r>
              <a:rPr lang="en-US" sz="2000" dirty="0"/>
              <a:t> </a:t>
            </a:r>
            <a:r>
              <a:rPr lang="en-US" sz="2000" dirty="0" err="1"/>
              <a:t>leo</a:t>
            </a:r>
            <a:r>
              <a:rPr lang="en-US" sz="2000" dirty="0"/>
              <a:t>. </a:t>
            </a:r>
            <a:r>
              <a:rPr lang="en-US" sz="2000" dirty="0" err="1"/>
              <a:t>Phasellus</a:t>
            </a:r>
            <a:r>
              <a:rPr lang="en-US" sz="2000" dirty="0"/>
              <a:t> </a:t>
            </a:r>
            <a:r>
              <a:rPr lang="en-US" sz="2000" dirty="0" err="1"/>
              <a:t>elementum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sollicitudin</a:t>
            </a:r>
            <a:r>
              <a:rPr lang="en-US" sz="2000" dirty="0"/>
              <a:t>.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eu</a:t>
            </a:r>
            <a:r>
              <a:rPr lang="en-US" sz="2000" dirty="0"/>
              <a:t> </a:t>
            </a:r>
            <a:r>
              <a:rPr lang="en-US" sz="2000" dirty="0" err="1"/>
              <a:t>nibh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erat</a:t>
            </a:r>
            <a:r>
              <a:rPr lang="en-US" sz="2000" dirty="0"/>
              <a:t> </a:t>
            </a:r>
            <a:r>
              <a:rPr lang="en-US" sz="2000" dirty="0" err="1"/>
              <a:t>volutpat</a:t>
            </a:r>
            <a:r>
              <a:rPr lang="en-US" sz="2000" dirty="0"/>
              <a:t>.</a:t>
            </a:r>
          </a:p>
        </p:txBody>
      </p:sp>
      <p:sp>
        <p:nvSpPr>
          <p:cNvPr id="7" name="Action Button: Home 6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Action Button: Forward or Next 7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ction Button: Back or Previous 8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77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4040398" y="1024759"/>
            <a:ext cx="411516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b="1" i="1" dirty="0" smtClean="0">
                <a:latin typeface="+mj-lt"/>
              </a:rPr>
              <a:t>COMMUNITY COLLEGES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558428" y="1750705"/>
            <a:ext cx="7327075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</a:t>
            </a:r>
            <a:r>
              <a:rPr lang="en-US" sz="2000" dirty="0" err="1"/>
              <a:t>Ut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, at </a:t>
            </a:r>
            <a:r>
              <a:rPr lang="en-US" sz="2000" dirty="0" err="1"/>
              <a:t>pellentesque</a:t>
            </a:r>
            <a:r>
              <a:rPr lang="en-US" sz="2000" dirty="0"/>
              <a:t>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sollicitudin</a:t>
            </a:r>
            <a:r>
              <a:rPr lang="en-US" sz="2000" dirty="0"/>
              <a:t>. Nunc </a:t>
            </a:r>
            <a:r>
              <a:rPr lang="en-US" sz="2000" dirty="0" err="1"/>
              <a:t>varius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 a dui </a:t>
            </a:r>
            <a:r>
              <a:rPr lang="en-US" sz="2000" dirty="0" err="1"/>
              <a:t>consequat</a:t>
            </a:r>
            <a:r>
              <a:rPr lang="en-US" sz="2000" dirty="0"/>
              <a:t>, </a:t>
            </a:r>
            <a:r>
              <a:rPr lang="en-US" sz="2000" dirty="0" err="1"/>
              <a:t>laoreet</a:t>
            </a:r>
            <a:r>
              <a:rPr lang="en-US" sz="2000" dirty="0"/>
              <a:t> semper libero </a:t>
            </a:r>
            <a:r>
              <a:rPr lang="en-US" sz="2000" dirty="0" err="1"/>
              <a:t>egestas</a:t>
            </a:r>
            <a:r>
              <a:rPr lang="en-US" sz="2000" dirty="0"/>
              <a:t>. </a:t>
            </a:r>
            <a:r>
              <a:rPr lang="en-US" sz="2000" dirty="0" err="1"/>
              <a:t>Praesent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</a:t>
            </a:r>
            <a:r>
              <a:rPr lang="en-US" sz="2000" dirty="0" err="1"/>
              <a:t>tortor</a:t>
            </a:r>
            <a:r>
              <a:rPr lang="en-US" sz="2000" dirty="0"/>
              <a:t>, </a:t>
            </a:r>
            <a:r>
              <a:rPr lang="en-US" sz="2000" dirty="0" err="1"/>
              <a:t>quis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diam</a:t>
            </a:r>
            <a:r>
              <a:rPr lang="en-US" sz="2000" dirty="0"/>
              <a:t> </a:t>
            </a:r>
            <a:r>
              <a:rPr lang="en-US" sz="2000" dirty="0" err="1"/>
              <a:t>posuere</a:t>
            </a:r>
            <a:r>
              <a:rPr lang="en-US" sz="2000" dirty="0"/>
              <a:t> sed. </a:t>
            </a:r>
            <a:r>
              <a:rPr lang="en-US" sz="2000" dirty="0" err="1"/>
              <a:t>Proin</a:t>
            </a:r>
            <a:r>
              <a:rPr lang="en-US" sz="2000" dirty="0"/>
              <a:t> at </a:t>
            </a:r>
            <a:r>
              <a:rPr lang="en-US" sz="2000" dirty="0" err="1"/>
              <a:t>augue</a:t>
            </a:r>
            <a:r>
              <a:rPr lang="en-US" sz="2000" dirty="0"/>
              <a:t> </a:t>
            </a:r>
            <a:r>
              <a:rPr lang="en-US" sz="2000" dirty="0" err="1"/>
              <a:t>congue</a:t>
            </a:r>
            <a:r>
              <a:rPr lang="en-US" sz="2000" dirty="0"/>
              <a:t>, </a:t>
            </a:r>
            <a:r>
              <a:rPr lang="en-US" sz="2000" dirty="0" err="1"/>
              <a:t>sodales</a:t>
            </a:r>
            <a:r>
              <a:rPr lang="en-US" sz="2000" dirty="0"/>
              <a:t> </a:t>
            </a:r>
            <a:r>
              <a:rPr lang="en-US" sz="2000" dirty="0" err="1"/>
              <a:t>augue</a:t>
            </a:r>
            <a:r>
              <a:rPr lang="en-US" sz="2000" dirty="0"/>
              <a:t> at, </a:t>
            </a:r>
            <a:r>
              <a:rPr lang="en-US" sz="2000" dirty="0" err="1"/>
              <a:t>mollis</a:t>
            </a:r>
            <a:r>
              <a:rPr lang="en-US" sz="2000" dirty="0"/>
              <a:t> </a:t>
            </a:r>
            <a:r>
              <a:rPr lang="en-US" sz="2000" dirty="0" err="1"/>
              <a:t>eros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tincidunt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</a:t>
            </a:r>
            <a:r>
              <a:rPr lang="en-US" sz="2000" dirty="0" err="1"/>
              <a:t>risus</a:t>
            </a:r>
            <a:r>
              <a:rPr lang="en-US" sz="2000" dirty="0"/>
              <a:t>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venenatis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sapien</a:t>
            </a:r>
            <a:r>
              <a:rPr lang="en-US" sz="2000" dirty="0"/>
              <a:t> </a:t>
            </a:r>
            <a:r>
              <a:rPr lang="en-US" sz="2000" dirty="0" err="1"/>
              <a:t>eget</a:t>
            </a:r>
            <a:r>
              <a:rPr lang="en-US" sz="2000" dirty="0"/>
              <a:t> mi </a:t>
            </a:r>
            <a:r>
              <a:rPr lang="en-US" sz="2000" dirty="0" err="1"/>
              <a:t>blandit</a:t>
            </a:r>
            <a:r>
              <a:rPr lang="en-US" sz="2000" dirty="0"/>
              <a:t>, at convallis </a:t>
            </a:r>
            <a:r>
              <a:rPr lang="en-US" sz="2000" dirty="0" err="1"/>
              <a:t>enim</a:t>
            </a:r>
            <a:r>
              <a:rPr lang="en-US" sz="2000" dirty="0"/>
              <a:t> </a:t>
            </a:r>
            <a:r>
              <a:rPr lang="en-US" sz="2000" dirty="0" err="1"/>
              <a:t>lacinia</a:t>
            </a:r>
            <a:r>
              <a:rPr lang="en-US" sz="2000" dirty="0"/>
              <a:t>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</a:t>
            </a:r>
            <a:r>
              <a:rPr lang="en-US" sz="2000" dirty="0" err="1"/>
              <a:t>velit</a:t>
            </a:r>
            <a:r>
              <a:rPr lang="en-US" sz="2000" dirty="0"/>
              <a:t> sit </a:t>
            </a:r>
            <a:r>
              <a:rPr lang="en-US" sz="2000" dirty="0" err="1"/>
              <a:t>amet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</a:t>
            </a:r>
            <a:r>
              <a:rPr lang="en-US" sz="2000" dirty="0" err="1"/>
              <a:t>molestie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at </a:t>
            </a:r>
            <a:r>
              <a:rPr lang="en-US" sz="2000" dirty="0" err="1"/>
              <a:t>est</a:t>
            </a:r>
            <a:r>
              <a:rPr lang="en-US" sz="2000" dirty="0"/>
              <a:t> ante. </a:t>
            </a:r>
            <a:r>
              <a:rPr lang="en-US" sz="2000" dirty="0" err="1"/>
              <a:t>Donec</a:t>
            </a:r>
            <a:r>
              <a:rPr lang="en-US" sz="2000" dirty="0"/>
              <a:t> </a:t>
            </a:r>
            <a:r>
              <a:rPr lang="en-US" sz="2000" dirty="0" err="1"/>
              <a:t>mauris</a:t>
            </a:r>
            <a:r>
              <a:rPr lang="en-US" sz="2000" dirty="0"/>
              <a:t> </a:t>
            </a:r>
            <a:r>
              <a:rPr lang="en-US" sz="2000" dirty="0" err="1"/>
              <a:t>massa</a:t>
            </a:r>
            <a:r>
              <a:rPr lang="en-US" sz="2000" dirty="0"/>
              <a:t>, porta </a:t>
            </a:r>
            <a:r>
              <a:rPr lang="en-US" sz="2000" dirty="0" err="1"/>
              <a:t>eu</a:t>
            </a:r>
            <a:r>
              <a:rPr lang="en-US" sz="2000" dirty="0"/>
              <a:t> </a:t>
            </a:r>
            <a:r>
              <a:rPr lang="en-US" sz="2000" dirty="0" err="1"/>
              <a:t>interdum</a:t>
            </a:r>
            <a:r>
              <a:rPr lang="en-US" sz="2000" dirty="0"/>
              <a:t> vitae, </a:t>
            </a:r>
            <a:r>
              <a:rPr lang="en-US" sz="2000" dirty="0" err="1"/>
              <a:t>scelerisque</a:t>
            </a:r>
            <a:r>
              <a:rPr lang="en-US" sz="2000" dirty="0"/>
              <a:t> </a:t>
            </a:r>
            <a:r>
              <a:rPr lang="en-US" sz="2000" dirty="0" err="1"/>
              <a:t>eu</a:t>
            </a:r>
            <a:r>
              <a:rPr lang="en-US" sz="2000" dirty="0"/>
              <a:t> ex. In dui magna,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feugiat</a:t>
            </a:r>
            <a:r>
              <a:rPr lang="en-US" sz="2000" dirty="0"/>
              <a:t> </a:t>
            </a:r>
            <a:r>
              <a:rPr lang="en-US" sz="2000" dirty="0" err="1"/>
              <a:t>nec</a:t>
            </a:r>
            <a:r>
              <a:rPr lang="en-US" sz="2000" dirty="0"/>
              <a:t>, </a:t>
            </a:r>
            <a:r>
              <a:rPr lang="en-US" sz="2000" dirty="0" err="1"/>
              <a:t>ornare</a:t>
            </a:r>
            <a:r>
              <a:rPr lang="en-US" sz="2000" dirty="0"/>
              <a:t> non </a:t>
            </a:r>
            <a:r>
              <a:rPr lang="en-US" sz="2000" dirty="0" err="1"/>
              <a:t>nisl</a:t>
            </a:r>
            <a:r>
              <a:rPr lang="en-US" sz="2000" dirty="0"/>
              <a:t>. </a:t>
            </a:r>
            <a:r>
              <a:rPr lang="en-US" sz="2000" dirty="0" err="1"/>
              <a:t>Nullam</a:t>
            </a:r>
            <a:r>
              <a:rPr lang="en-US" sz="2000" dirty="0"/>
              <a:t> </a:t>
            </a:r>
            <a:r>
              <a:rPr lang="en-US" sz="2000" dirty="0" err="1"/>
              <a:t>blandit</a:t>
            </a:r>
            <a:r>
              <a:rPr lang="en-US" sz="2000" dirty="0"/>
              <a:t> </a:t>
            </a:r>
            <a:r>
              <a:rPr lang="en-US" sz="2000" dirty="0" err="1"/>
              <a:t>turpis</a:t>
            </a:r>
            <a:r>
              <a:rPr lang="en-US" sz="2000" dirty="0"/>
              <a:t> dictum </a:t>
            </a:r>
            <a:r>
              <a:rPr lang="en-US" sz="2000" dirty="0" err="1"/>
              <a:t>lectus</a:t>
            </a:r>
            <a:r>
              <a:rPr lang="en-US" sz="2000" dirty="0"/>
              <a:t> </a:t>
            </a:r>
            <a:r>
              <a:rPr lang="en-US" sz="2000" dirty="0" err="1"/>
              <a:t>suscipit</a:t>
            </a:r>
            <a:r>
              <a:rPr lang="en-US" sz="2000" dirty="0"/>
              <a:t> </a:t>
            </a:r>
            <a:r>
              <a:rPr lang="en-US" sz="2000" dirty="0" err="1"/>
              <a:t>tempor</a:t>
            </a:r>
            <a:r>
              <a:rPr lang="en-US" sz="2000" dirty="0"/>
              <a:t> non </a:t>
            </a:r>
            <a:r>
              <a:rPr lang="en-US" sz="2000" dirty="0" err="1"/>
              <a:t>vel</a:t>
            </a:r>
            <a:r>
              <a:rPr lang="en-US" sz="2000" dirty="0"/>
              <a:t> </a:t>
            </a:r>
            <a:r>
              <a:rPr lang="en-US" sz="2000" dirty="0" err="1"/>
              <a:t>nulla</a:t>
            </a:r>
            <a:r>
              <a:rPr lang="en-US" sz="2000" dirty="0"/>
              <a:t>.</a:t>
            </a:r>
          </a:p>
        </p:txBody>
      </p:sp>
      <p:sp>
        <p:nvSpPr>
          <p:cNvPr id="7" name="Action Button: Home 6">
            <a:hlinkClick r:id="" action="ppaction://hlinkshowjump?jump=firstslide" highlightClick="1"/>
          </p:cNvPr>
          <p:cNvSpPr/>
          <p:nvPr/>
        </p:nvSpPr>
        <p:spPr>
          <a:xfrm>
            <a:off x="201168" y="315310"/>
            <a:ext cx="839356" cy="725214"/>
          </a:xfrm>
          <a:prstGeom prst="actionButtonHom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Action Button: Forward or Next 7">
            <a:hlinkClick r:id="" action="ppaction://hlinkshowjump?jump=nextslide" highlightClick="1"/>
          </p:cNvPr>
          <p:cNvSpPr/>
          <p:nvPr/>
        </p:nvSpPr>
        <p:spPr>
          <a:xfrm>
            <a:off x="11109960" y="5943600"/>
            <a:ext cx="886968" cy="676656"/>
          </a:xfrm>
          <a:prstGeom prst="actionButtonForwardNext">
            <a:avLst/>
          </a:prstGeom>
          <a:solidFill>
            <a:schemeClr val="accent2"/>
          </a:soli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Action Button: Back or Previous 9">
            <a:hlinkClick r:id="" action="ppaction://hlinkshowjump?jump=previousslide" highlightClick="1"/>
          </p:cNvPr>
          <p:cNvSpPr/>
          <p:nvPr/>
        </p:nvSpPr>
        <p:spPr>
          <a:xfrm>
            <a:off x="201168" y="5943600"/>
            <a:ext cx="886968" cy="676656"/>
          </a:xfrm>
          <a:prstGeom prst="actionButtonBackPrevious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462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318</TotalTime>
  <Words>1391</Words>
  <Application>Microsoft Macintosh PowerPoint</Application>
  <PresentationFormat>Widescreen</PresentationFormat>
  <Paragraphs>35</Paragraphs>
  <Slides>17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1" baseType="lpstr">
      <vt:lpstr>Calibri</vt:lpstr>
      <vt:lpstr>Calibri Light</vt:lpstr>
      <vt:lpstr>Arial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29</cp:revision>
  <dcterms:created xsi:type="dcterms:W3CDTF">2016-11-30T18:33:20Z</dcterms:created>
  <dcterms:modified xsi:type="dcterms:W3CDTF">2016-12-08T00:15:38Z</dcterms:modified>
</cp:coreProperties>
</file>

<file path=docProps/thumbnail.jpeg>
</file>