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57" r:id="rId4"/>
    <p:sldId id="264" r:id="rId5"/>
    <p:sldId id="266" r:id="rId6"/>
    <p:sldId id="267" r:id="rId7"/>
    <p:sldId id="268" r:id="rId8"/>
    <p:sldId id="269" r:id="rId9"/>
    <p:sldId id="270" r:id="rId10"/>
    <p:sldId id="263" r:id="rId11"/>
    <p:sldId id="265" r:id="rId12"/>
    <p:sldId id="258" r:id="rId13"/>
    <p:sldId id="259" r:id="rId14"/>
    <p:sldId id="260" r:id="rId15"/>
    <p:sldId id="261" r:id="rId16"/>
    <p:sldId id="262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0" d="100"/>
          <a:sy n="90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3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5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51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6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0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8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1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6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55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1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F8886-36A1-6C4D-912F-5E206A08851E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5DEC6-8D58-924D-9D37-9341EFD5A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298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4" Type="http://schemas.openxmlformats.org/officeDocument/2006/relationships/slide" Target="slide10.xml"/><Relationship Id="rId5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2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8215" y="1139863"/>
            <a:ext cx="827116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400" dirty="0" smtClean="0"/>
          </a:p>
          <a:p>
            <a:pPr algn="ctr"/>
            <a:r>
              <a:rPr lang="en-US" sz="6000" b="1" dirty="0" smtClean="0"/>
              <a:t>The Life of a Community College Student</a:t>
            </a:r>
          </a:p>
          <a:p>
            <a:pPr algn="ctr"/>
            <a:r>
              <a:rPr lang="en-US" sz="6000" b="1" dirty="0" smtClean="0"/>
              <a:t>Vs. 4- Year College Students</a:t>
            </a:r>
            <a:endParaRPr lang="en-US" sz="6000" b="1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8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47633" y="2551176"/>
            <a:ext cx="5800755" cy="101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EXTRACURICULAR</a:t>
            </a:r>
          </a:p>
          <a:p>
            <a:r>
              <a:rPr lang="en-US" sz="6000" dirty="0" smtClean="0"/>
              <a:t>      ACTIVITIES</a:t>
            </a:r>
            <a:endParaRPr lang="en-US" sz="6000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56501" y="1040524"/>
            <a:ext cx="3142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4-YEAR COLLEGES</a:t>
            </a:r>
            <a:endParaRPr lang="en-US" sz="3200" b="1" i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6335" y="1755211"/>
            <a:ext cx="632330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, at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sollicitudin</a:t>
            </a:r>
            <a:r>
              <a:rPr lang="en-US" sz="2000" dirty="0"/>
              <a:t>. Nunc </a:t>
            </a:r>
            <a:r>
              <a:rPr lang="en-US" sz="2000" dirty="0" err="1"/>
              <a:t>varius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 a dui </a:t>
            </a:r>
            <a:r>
              <a:rPr lang="en-US" sz="2000" dirty="0" err="1"/>
              <a:t>consequat</a:t>
            </a:r>
            <a:r>
              <a:rPr lang="en-US" sz="2000" dirty="0"/>
              <a:t>, </a:t>
            </a:r>
            <a:r>
              <a:rPr lang="en-US" sz="2000" dirty="0" err="1"/>
              <a:t>laoreet</a:t>
            </a:r>
            <a:r>
              <a:rPr lang="en-US" sz="2000" dirty="0"/>
              <a:t> semper libero </a:t>
            </a:r>
            <a:r>
              <a:rPr lang="en-US" sz="2000" dirty="0" err="1"/>
              <a:t>egestas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</a:t>
            </a:r>
            <a:r>
              <a:rPr lang="en-US" sz="2000" dirty="0" err="1"/>
              <a:t>tortor</a:t>
            </a:r>
            <a:r>
              <a:rPr lang="en-US" sz="2000" dirty="0"/>
              <a:t>, </a:t>
            </a:r>
            <a:r>
              <a:rPr lang="en-US" sz="2000" dirty="0" err="1"/>
              <a:t>quis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diam</a:t>
            </a:r>
            <a:r>
              <a:rPr lang="en-US" sz="2000" dirty="0"/>
              <a:t> </a:t>
            </a:r>
            <a:r>
              <a:rPr lang="en-US" sz="2000" dirty="0" err="1"/>
              <a:t>posuere</a:t>
            </a:r>
            <a:r>
              <a:rPr lang="en-US" sz="2000" dirty="0"/>
              <a:t> sed. </a:t>
            </a:r>
            <a:r>
              <a:rPr lang="en-US" sz="2000" dirty="0" err="1"/>
              <a:t>Proin</a:t>
            </a:r>
            <a:r>
              <a:rPr lang="en-US" sz="2000" dirty="0"/>
              <a:t> at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congue</a:t>
            </a:r>
            <a:r>
              <a:rPr lang="en-US" sz="2000" dirty="0"/>
              <a:t>, </a:t>
            </a:r>
            <a:r>
              <a:rPr lang="en-US" sz="2000" dirty="0" err="1"/>
              <a:t>sodales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at,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eros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risus</a:t>
            </a:r>
            <a:r>
              <a:rPr lang="en-US" sz="2000" dirty="0"/>
              <a:t>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sapien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mi </a:t>
            </a:r>
            <a:r>
              <a:rPr lang="en-US" sz="2000" dirty="0" err="1"/>
              <a:t>blandit</a:t>
            </a:r>
            <a:r>
              <a:rPr lang="en-US" sz="2000" dirty="0"/>
              <a:t>, at convallis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at </a:t>
            </a:r>
            <a:r>
              <a:rPr lang="en-US" sz="2000" dirty="0" err="1"/>
              <a:t>est</a:t>
            </a:r>
            <a:r>
              <a:rPr lang="en-US" sz="2000" dirty="0"/>
              <a:t> ante.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, porta </a:t>
            </a:r>
            <a:r>
              <a:rPr lang="en-US" sz="2000" dirty="0" err="1"/>
              <a:t>eu</a:t>
            </a:r>
            <a:r>
              <a:rPr lang="en-US" sz="2000" dirty="0"/>
              <a:t> </a:t>
            </a:r>
            <a:r>
              <a:rPr lang="en-US" sz="2000" dirty="0" err="1"/>
              <a:t>interdum</a:t>
            </a:r>
            <a:r>
              <a:rPr lang="en-US" sz="2000" dirty="0"/>
              <a:t> vitae, </a:t>
            </a:r>
            <a:r>
              <a:rPr lang="en-US" sz="2000" dirty="0" err="1"/>
              <a:t>scelerisque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 ex. In dui magna,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feugiat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, </a:t>
            </a:r>
            <a:r>
              <a:rPr lang="en-US" sz="2000" dirty="0" err="1"/>
              <a:t>ornare</a:t>
            </a:r>
            <a:r>
              <a:rPr lang="en-US" sz="2000" dirty="0"/>
              <a:t> non </a:t>
            </a:r>
            <a:r>
              <a:rPr lang="en-US" sz="2000" dirty="0" err="1"/>
              <a:t>nisl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dictum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non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.</a:t>
            </a:r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14061" y="1042547"/>
            <a:ext cx="4176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COMMUNITY COLLEGES</a:t>
            </a:r>
            <a:endParaRPr lang="en-US" sz="3200" b="1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8732" y="1813301"/>
            <a:ext cx="770265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, at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sollicitudin</a:t>
            </a:r>
            <a:r>
              <a:rPr lang="en-US" sz="2000" dirty="0"/>
              <a:t>. Nunc </a:t>
            </a:r>
            <a:r>
              <a:rPr lang="en-US" sz="2000" dirty="0" err="1"/>
              <a:t>varius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 a dui </a:t>
            </a:r>
            <a:r>
              <a:rPr lang="en-US" sz="2000" dirty="0" err="1"/>
              <a:t>consequat</a:t>
            </a:r>
            <a:r>
              <a:rPr lang="en-US" sz="2000" dirty="0"/>
              <a:t>, </a:t>
            </a:r>
            <a:r>
              <a:rPr lang="en-US" sz="2000" dirty="0" err="1"/>
              <a:t>laoreet</a:t>
            </a:r>
            <a:r>
              <a:rPr lang="en-US" sz="2000" dirty="0"/>
              <a:t> semper libero </a:t>
            </a:r>
            <a:r>
              <a:rPr lang="en-US" sz="2000" dirty="0" err="1"/>
              <a:t>egestas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</a:t>
            </a:r>
            <a:r>
              <a:rPr lang="en-US" sz="2000" dirty="0" err="1"/>
              <a:t>tortor</a:t>
            </a:r>
            <a:r>
              <a:rPr lang="en-US" sz="2000" dirty="0"/>
              <a:t>, </a:t>
            </a:r>
            <a:r>
              <a:rPr lang="en-US" sz="2000" dirty="0" err="1"/>
              <a:t>quis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diam</a:t>
            </a:r>
            <a:r>
              <a:rPr lang="en-US" sz="2000" dirty="0"/>
              <a:t> </a:t>
            </a:r>
            <a:r>
              <a:rPr lang="en-US" sz="2000" dirty="0" err="1"/>
              <a:t>posuere</a:t>
            </a:r>
            <a:r>
              <a:rPr lang="en-US" sz="2000" dirty="0"/>
              <a:t> sed. </a:t>
            </a:r>
            <a:r>
              <a:rPr lang="en-US" sz="2000" dirty="0" err="1"/>
              <a:t>Proin</a:t>
            </a:r>
            <a:r>
              <a:rPr lang="en-US" sz="2000" dirty="0"/>
              <a:t> at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congue</a:t>
            </a:r>
            <a:r>
              <a:rPr lang="en-US" sz="2000" dirty="0"/>
              <a:t>, </a:t>
            </a:r>
            <a:r>
              <a:rPr lang="en-US" sz="2000" dirty="0" err="1"/>
              <a:t>sodales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at,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eros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risus</a:t>
            </a:r>
            <a:r>
              <a:rPr lang="en-US" sz="2000" dirty="0"/>
              <a:t>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sapien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mi </a:t>
            </a:r>
            <a:r>
              <a:rPr lang="en-US" sz="2000" dirty="0" err="1"/>
              <a:t>blandit</a:t>
            </a:r>
            <a:r>
              <a:rPr lang="en-US" sz="2000" dirty="0"/>
              <a:t>, at convallis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at </a:t>
            </a:r>
            <a:r>
              <a:rPr lang="en-US" sz="2000" dirty="0" err="1"/>
              <a:t>est</a:t>
            </a:r>
            <a:r>
              <a:rPr lang="en-US" sz="2000" dirty="0"/>
              <a:t> ante.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, porta </a:t>
            </a:r>
            <a:r>
              <a:rPr lang="en-US" sz="2000" dirty="0" err="1"/>
              <a:t>eu</a:t>
            </a:r>
            <a:r>
              <a:rPr lang="en-US" sz="2000" dirty="0"/>
              <a:t> </a:t>
            </a:r>
            <a:r>
              <a:rPr lang="en-US" sz="2000" dirty="0" err="1"/>
              <a:t>interdum</a:t>
            </a:r>
            <a:r>
              <a:rPr lang="en-US" sz="2000" dirty="0"/>
              <a:t> vitae, </a:t>
            </a:r>
            <a:r>
              <a:rPr lang="en-US" sz="2000" dirty="0" err="1"/>
              <a:t>scelerisque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 ex. In dui magna,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feugiat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, </a:t>
            </a:r>
            <a:r>
              <a:rPr lang="en-US" sz="2000" dirty="0" err="1"/>
              <a:t>ornare</a:t>
            </a:r>
            <a:r>
              <a:rPr lang="en-US" sz="2000" dirty="0"/>
              <a:t> non </a:t>
            </a:r>
            <a:r>
              <a:rPr lang="en-US" sz="2000" dirty="0" err="1"/>
              <a:t>nisl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dictum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non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.</a:t>
            </a:r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1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42663" y="1801213"/>
            <a:ext cx="67882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AVAILABLE TIME</a:t>
            </a:r>
          </a:p>
          <a:p>
            <a:pPr algn="ctr"/>
            <a:r>
              <a:rPr lang="en-US" sz="6000" dirty="0"/>
              <a:t>TO DO WORK OUTSIDE </a:t>
            </a:r>
          </a:p>
          <a:p>
            <a:pPr algn="ctr"/>
            <a:r>
              <a:rPr lang="en-US" sz="6000" dirty="0"/>
              <a:t>OF CLASS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10007" y="945397"/>
            <a:ext cx="3142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4-YEAR COLLEGES</a:t>
            </a:r>
            <a:endParaRPr lang="en-US" sz="3200" b="1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20692" y="1658319"/>
            <a:ext cx="7377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, at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sollicitudin</a:t>
            </a:r>
            <a:r>
              <a:rPr lang="en-US" sz="2000" dirty="0"/>
              <a:t>. Nunc </a:t>
            </a:r>
            <a:r>
              <a:rPr lang="en-US" sz="2000" dirty="0" err="1"/>
              <a:t>varius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 a dui </a:t>
            </a:r>
            <a:r>
              <a:rPr lang="en-US" sz="2000" dirty="0" err="1"/>
              <a:t>consequat</a:t>
            </a:r>
            <a:r>
              <a:rPr lang="en-US" sz="2000" dirty="0"/>
              <a:t>, </a:t>
            </a:r>
            <a:r>
              <a:rPr lang="en-US" sz="2000" dirty="0" err="1"/>
              <a:t>laoreet</a:t>
            </a:r>
            <a:r>
              <a:rPr lang="en-US" sz="2000" dirty="0"/>
              <a:t> semper libero </a:t>
            </a:r>
            <a:r>
              <a:rPr lang="en-US" sz="2000" dirty="0" err="1"/>
              <a:t>egestas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</a:t>
            </a:r>
            <a:r>
              <a:rPr lang="en-US" sz="2000" dirty="0" err="1"/>
              <a:t>tortor</a:t>
            </a:r>
            <a:r>
              <a:rPr lang="en-US" sz="2000" dirty="0"/>
              <a:t>, </a:t>
            </a:r>
            <a:r>
              <a:rPr lang="en-US" sz="2000" dirty="0" err="1"/>
              <a:t>quis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diam</a:t>
            </a:r>
            <a:r>
              <a:rPr lang="en-US" sz="2000" dirty="0"/>
              <a:t> </a:t>
            </a:r>
            <a:r>
              <a:rPr lang="en-US" sz="2000" dirty="0" err="1"/>
              <a:t>posuere</a:t>
            </a:r>
            <a:r>
              <a:rPr lang="en-US" sz="2000" dirty="0"/>
              <a:t> sed. </a:t>
            </a:r>
            <a:r>
              <a:rPr lang="en-US" sz="2000" dirty="0" err="1"/>
              <a:t>Proin</a:t>
            </a:r>
            <a:r>
              <a:rPr lang="en-US" sz="2000" dirty="0"/>
              <a:t> at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congue</a:t>
            </a:r>
            <a:r>
              <a:rPr lang="en-US" sz="2000" dirty="0"/>
              <a:t>, </a:t>
            </a:r>
            <a:r>
              <a:rPr lang="en-US" sz="2000" dirty="0" err="1"/>
              <a:t>sodales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at,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eros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risus</a:t>
            </a:r>
            <a:r>
              <a:rPr lang="en-US" sz="2000" dirty="0"/>
              <a:t>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sapien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mi </a:t>
            </a:r>
            <a:r>
              <a:rPr lang="en-US" sz="2000" dirty="0" err="1"/>
              <a:t>blandit</a:t>
            </a:r>
            <a:r>
              <a:rPr lang="en-US" sz="2000" dirty="0"/>
              <a:t>, at convallis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at </a:t>
            </a:r>
            <a:r>
              <a:rPr lang="en-US" sz="2000" dirty="0" err="1"/>
              <a:t>est</a:t>
            </a:r>
            <a:r>
              <a:rPr lang="en-US" sz="2000" dirty="0"/>
              <a:t> ante.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, porta </a:t>
            </a:r>
            <a:r>
              <a:rPr lang="en-US" sz="2000" dirty="0" err="1"/>
              <a:t>eu</a:t>
            </a:r>
            <a:r>
              <a:rPr lang="en-US" sz="2000" dirty="0"/>
              <a:t> </a:t>
            </a:r>
            <a:r>
              <a:rPr lang="en-US" sz="2000" dirty="0" err="1"/>
              <a:t>interdum</a:t>
            </a:r>
            <a:r>
              <a:rPr lang="en-US" sz="2000" dirty="0"/>
              <a:t> vitae, </a:t>
            </a:r>
            <a:r>
              <a:rPr lang="en-US" sz="2000" dirty="0" err="1"/>
              <a:t>scelerisque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 ex. In dui magna,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feugiat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, </a:t>
            </a:r>
            <a:r>
              <a:rPr lang="en-US" sz="2000" dirty="0" err="1"/>
              <a:t>ornare</a:t>
            </a:r>
            <a:r>
              <a:rPr lang="en-US" sz="2000" dirty="0"/>
              <a:t> non </a:t>
            </a:r>
            <a:r>
              <a:rPr lang="en-US" sz="2000" dirty="0" err="1"/>
              <a:t>nisl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dictum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non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.</a:t>
            </a:r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3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46536" y="976393"/>
            <a:ext cx="4176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COMMUNITY COLLEGES</a:t>
            </a:r>
            <a:endParaRPr lang="en-US" sz="3200" b="1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7007" y="1735810"/>
            <a:ext cx="7315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, at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sollicitudin</a:t>
            </a:r>
            <a:r>
              <a:rPr lang="en-US" sz="2000" dirty="0"/>
              <a:t>. Nunc </a:t>
            </a:r>
            <a:r>
              <a:rPr lang="en-US" sz="2000" dirty="0" err="1"/>
              <a:t>varius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 a dui </a:t>
            </a:r>
            <a:r>
              <a:rPr lang="en-US" sz="2000" dirty="0" err="1"/>
              <a:t>consequat</a:t>
            </a:r>
            <a:r>
              <a:rPr lang="en-US" sz="2000" dirty="0"/>
              <a:t>, </a:t>
            </a:r>
            <a:r>
              <a:rPr lang="en-US" sz="2000" dirty="0" err="1"/>
              <a:t>laoreet</a:t>
            </a:r>
            <a:r>
              <a:rPr lang="en-US" sz="2000" dirty="0"/>
              <a:t> semper libero </a:t>
            </a:r>
            <a:r>
              <a:rPr lang="en-US" sz="2000" dirty="0" err="1"/>
              <a:t>egestas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</a:t>
            </a:r>
            <a:r>
              <a:rPr lang="en-US" sz="2000" dirty="0" err="1"/>
              <a:t>tortor</a:t>
            </a:r>
            <a:r>
              <a:rPr lang="en-US" sz="2000" dirty="0"/>
              <a:t>, </a:t>
            </a:r>
            <a:r>
              <a:rPr lang="en-US" sz="2000" dirty="0" err="1"/>
              <a:t>quis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diam</a:t>
            </a:r>
            <a:r>
              <a:rPr lang="en-US" sz="2000" dirty="0"/>
              <a:t> </a:t>
            </a:r>
            <a:r>
              <a:rPr lang="en-US" sz="2000" dirty="0" err="1"/>
              <a:t>posuere</a:t>
            </a:r>
            <a:r>
              <a:rPr lang="en-US" sz="2000" dirty="0"/>
              <a:t> sed. </a:t>
            </a:r>
            <a:r>
              <a:rPr lang="en-US" sz="2000" dirty="0" err="1"/>
              <a:t>Proin</a:t>
            </a:r>
            <a:r>
              <a:rPr lang="en-US" sz="2000" dirty="0"/>
              <a:t> at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congue</a:t>
            </a:r>
            <a:r>
              <a:rPr lang="en-US" sz="2000" dirty="0"/>
              <a:t>, </a:t>
            </a:r>
            <a:r>
              <a:rPr lang="en-US" sz="2000" dirty="0" err="1"/>
              <a:t>sodales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at,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eros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risus</a:t>
            </a:r>
            <a:r>
              <a:rPr lang="en-US" sz="2000" dirty="0"/>
              <a:t>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sapien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mi </a:t>
            </a:r>
            <a:r>
              <a:rPr lang="en-US" sz="2000" dirty="0" err="1"/>
              <a:t>blandit</a:t>
            </a:r>
            <a:r>
              <a:rPr lang="en-US" sz="2000" dirty="0"/>
              <a:t>, at convallis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at </a:t>
            </a:r>
            <a:r>
              <a:rPr lang="en-US" sz="2000" dirty="0" err="1"/>
              <a:t>est</a:t>
            </a:r>
            <a:r>
              <a:rPr lang="en-US" sz="2000" dirty="0"/>
              <a:t> ante.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, porta </a:t>
            </a:r>
            <a:r>
              <a:rPr lang="en-US" sz="2000" dirty="0" err="1"/>
              <a:t>eu</a:t>
            </a:r>
            <a:r>
              <a:rPr lang="en-US" sz="2000" dirty="0"/>
              <a:t> </a:t>
            </a:r>
            <a:r>
              <a:rPr lang="en-US" sz="2000" dirty="0" err="1"/>
              <a:t>interdum</a:t>
            </a:r>
            <a:r>
              <a:rPr lang="en-US" sz="2000" dirty="0"/>
              <a:t> vitae, </a:t>
            </a:r>
            <a:r>
              <a:rPr lang="en-US" sz="2000" dirty="0" err="1"/>
              <a:t>scelerisque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 ex. In dui magna,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feugiat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, </a:t>
            </a:r>
            <a:r>
              <a:rPr lang="en-US" sz="2000" dirty="0" err="1"/>
              <a:t>ornare</a:t>
            </a:r>
            <a:r>
              <a:rPr lang="en-US" sz="2000" dirty="0"/>
              <a:t> non </a:t>
            </a:r>
            <a:r>
              <a:rPr lang="en-US" sz="2000" dirty="0" err="1"/>
              <a:t>nisl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dictum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non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.</a:t>
            </a:r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0014" y="882869"/>
            <a:ext cx="15263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CREDITS</a:t>
            </a:r>
            <a:endParaRPr lang="en-US" sz="3200" b="1" i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8149" y="1635570"/>
            <a:ext cx="54554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, at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sollicitudin</a:t>
            </a:r>
            <a:r>
              <a:rPr lang="en-US" sz="2000" dirty="0"/>
              <a:t>. Nunc </a:t>
            </a:r>
            <a:r>
              <a:rPr lang="en-US" sz="2000" dirty="0" err="1"/>
              <a:t>varius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 a dui </a:t>
            </a:r>
            <a:r>
              <a:rPr lang="en-US" sz="2000" dirty="0" err="1"/>
              <a:t>consequat</a:t>
            </a:r>
            <a:r>
              <a:rPr lang="en-US" sz="2000" dirty="0"/>
              <a:t>, </a:t>
            </a:r>
            <a:r>
              <a:rPr lang="en-US" sz="2000" dirty="0" err="1"/>
              <a:t>laoreet</a:t>
            </a:r>
            <a:r>
              <a:rPr lang="en-US" sz="2000" dirty="0"/>
              <a:t> semper libero </a:t>
            </a:r>
            <a:r>
              <a:rPr lang="en-US" sz="2000" dirty="0" err="1"/>
              <a:t>egestas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</a:t>
            </a:r>
            <a:r>
              <a:rPr lang="en-US" sz="2000" dirty="0" err="1"/>
              <a:t>tortor</a:t>
            </a:r>
            <a:r>
              <a:rPr lang="en-US" sz="2000" dirty="0"/>
              <a:t>, </a:t>
            </a:r>
            <a:r>
              <a:rPr lang="en-US" sz="2000" dirty="0" err="1"/>
              <a:t>quis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diam</a:t>
            </a:r>
            <a:r>
              <a:rPr lang="en-US" sz="2000" dirty="0"/>
              <a:t> </a:t>
            </a:r>
            <a:r>
              <a:rPr lang="en-US" sz="2000" dirty="0" err="1"/>
              <a:t>posuere</a:t>
            </a:r>
            <a:r>
              <a:rPr lang="en-US" sz="2000" dirty="0"/>
              <a:t> sed. </a:t>
            </a:r>
            <a:r>
              <a:rPr lang="en-US" sz="2000" dirty="0" err="1"/>
              <a:t>Proin</a:t>
            </a:r>
            <a:r>
              <a:rPr lang="en-US" sz="2000" dirty="0"/>
              <a:t> at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congue</a:t>
            </a:r>
            <a:r>
              <a:rPr lang="en-US" sz="2000" dirty="0"/>
              <a:t>, </a:t>
            </a:r>
            <a:r>
              <a:rPr lang="en-US" sz="2000" dirty="0" err="1"/>
              <a:t>sodales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at,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eros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risus</a:t>
            </a:r>
            <a:r>
              <a:rPr lang="en-US" sz="2000" dirty="0"/>
              <a:t>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sapien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mi </a:t>
            </a:r>
            <a:r>
              <a:rPr lang="en-US" sz="2000" dirty="0" err="1"/>
              <a:t>blandit</a:t>
            </a:r>
            <a:r>
              <a:rPr lang="en-US" sz="2000" dirty="0"/>
              <a:t>, at convallis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at </a:t>
            </a:r>
            <a:r>
              <a:rPr lang="en-US" sz="2000" dirty="0" err="1"/>
              <a:t>est</a:t>
            </a:r>
            <a:r>
              <a:rPr lang="en-US" sz="2000" dirty="0"/>
              <a:t> ante.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, porta </a:t>
            </a:r>
            <a:r>
              <a:rPr lang="en-US" sz="2000" dirty="0" err="1"/>
              <a:t>eu</a:t>
            </a:r>
            <a:r>
              <a:rPr lang="en-US" sz="2000" dirty="0"/>
              <a:t> </a:t>
            </a:r>
            <a:r>
              <a:rPr lang="en-US" sz="2000" dirty="0" err="1"/>
              <a:t>interdum</a:t>
            </a:r>
            <a:r>
              <a:rPr lang="en-US" sz="2000" dirty="0"/>
              <a:t> vitae, </a:t>
            </a:r>
            <a:r>
              <a:rPr lang="en-US" sz="2000" dirty="0" err="1"/>
              <a:t>scelerisque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 ex. In dui magna,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feugiat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, </a:t>
            </a:r>
            <a:r>
              <a:rPr lang="en-US" sz="2000" dirty="0" err="1"/>
              <a:t>ornare</a:t>
            </a:r>
            <a:r>
              <a:rPr lang="en-US" sz="2000" dirty="0"/>
              <a:t> non </a:t>
            </a:r>
            <a:r>
              <a:rPr lang="en-US" sz="2000" dirty="0" err="1"/>
              <a:t>nisl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dictum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non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.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ction Button: Back or Previous 2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43350" y="1040524"/>
            <a:ext cx="3651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smtClean="0">
                <a:latin typeface="+mj-lt"/>
              </a:rPr>
              <a:t>CREDITS CONTINUED</a:t>
            </a:r>
            <a:endParaRPr lang="en-US" sz="3200" i="1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1885950"/>
            <a:ext cx="81295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Lorem</a:t>
            </a:r>
            <a:r>
              <a:rPr lang="en-US" sz="2000" dirty="0"/>
              <a:t> </a:t>
            </a:r>
            <a:r>
              <a:rPr lang="en-US" sz="2000" dirty="0" err="1"/>
              <a:t>ipsum</a:t>
            </a:r>
            <a:r>
              <a:rPr lang="en-US" sz="2000" dirty="0"/>
              <a:t>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Integer </a:t>
            </a:r>
            <a:r>
              <a:rPr lang="en-US" sz="2000" dirty="0" err="1"/>
              <a:t>laoreet</a:t>
            </a:r>
            <a:r>
              <a:rPr lang="en-US" sz="2000" dirty="0"/>
              <a:t> </a:t>
            </a:r>
            <a:r>
              <a:rPr lang="en-US" sz="2000" dirty="0" err="1"/>
              <a:t>elementum</a:t>
            </a:r>
            <a:r>
              <a:rPr lang="en-US" sz="2000" dirty="0"/>
              <a:t> porta. Maecenas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nunc</a:t>
            </a:r>
            <a:r>
              <a:rPr lang="en-US" sz="2000" dirty="0"/>
              <a:t> vitae </a:t>
            </a:r>
            <a:r>
              <a:rPr lang="en-US" sz="2000" dirty="0" err="1"/>
              <a:t>sem</a:t>
            </a:r>
            <a:r>
              <a:rPr lang="en-US" sz="2000" dirty="0"/>
              <a:t> </a:t>
            </a:r>
            <a:r>
              <a:rPr lang="en-US" sz="2000" dirty="0" err="1"/>
              <a:t>rhoncus</a:t>
            </a:r>
            <a:r>
              <a:rPr lang="en-US" sz="2000" dirty="0"/>
              <a:t>,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bibendum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cursus</a:t>
            </a:r>
            <a:r>
              <a:rPr lang="en-US" sz="2000" dirty="0"/>
              <a:t>. </a:t>
            </a:r>
            <a:r>
              <a:rPr lang="en-US" sz="2000" dirty="0" err="1"/>
              <a:t>Duis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pellentesque</a:t>
            </a:r>
            <a:r>
              <a:rPr lang="en-US" sz="2000" dirty="0"/>
              <a:t>,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dignissim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at nisi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pellentesque</a:t>
            </a:r>
            <a:r>
              <a:rPr lang="en-US" sz="2000" dirty="0"/>
              <a:t>. </a:t>
            </a:r>
            <a:r>
              <a:rPr lang="en-US" sz="2000" dirty="0" err="1"/>
              <a:t>Suspendisse</a:t>
            </a:r>
            <a:r>
              <a:rPr lang="en-US" sz="2000" dirty="0"/>
              <a:t>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ultricies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. </a:t>
            </a:r>
            <a:r>
              <a:rPr lang="en-US" sz="2000" dirty="0" err="1"/>
              <a:t>Vestibulum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eleifend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Cum </a:t>
            </a:r>
            <a:r>
              <a:rPr lang="en-US" sz="2000" dirty="0" err="1"/>
              <a:t>sociis</a:t>
            </a:r>
            <a:r>
              <a:rPr lang="en-US" sz="2000" dirty="0"/>
              <a:t> </a:t>
            </a:r>
            <a:r>
              <a:rPr lang="en-US" sz="2000" dirty="0" err="1"/>
              <a:t>natoque</a:t>
            </a:r>
            <a:r>
              <a:rPr lang="en-US" sz="2000" dirty="0"/>
              <a:t> </a:t>
            </a:r>
            <a:r>
              <a:rPr lang="en-US" sz="2000" dirty="0" err="1"/>
              <a:t>penatibus</a:t>
            </a:r>
            <a:r>
              <a:rPr lang="en-US" sz="2000" dirty="0"/>
              <a:t> et </a:t>
            </a:r>
            <a:r>
              <a:rPr lang="en-US" sz="2000" dirty="0" err="1"/>
              <a:t>magnis</a:t>
            </a:r>
            <a:r>
              <a:rPr lang="en-US" sz="2000" dirty="0"/>
              <a:t> dis parturient </a:t>
            </a:r>
            <a:r>
              <a:rPr lang="en-US" sz="2000" dirty="0" err="1"/>
              <a:t>montes</a:t>
            </a:r>
            <a:r>
              <a:rPr lang="en-US" sz="2000" dirty="0"/>
              <a:t>, </a:t>
            </a:r>
            <a:r>
              <a:rPr lang="en-US" sz="2000" dirty="0" err="1"/>
              <a:t>nascetur</a:t>
            </a:r>
            <a:r>
              <a:rPr lang="en-US" sz="2000" dirty="0"/>
              <a:t> </a:t>
            </a:r>
            <a:r>
              <a:rPr lang="en-US" sz="2000" dirty="0" err="1"/>
              <a:t>ridiculus</a:t>
            </a:r>
            <a:r>
              <a:rPr lang="en-US" sz="2000" dirty="0"/>
              <a:t> mus. </a:t>
            </a:r>
            <a:r>
              <a:rPr lang="en-US" sz="2000" dirty="0" err="1"/>
              <a:t>Nunc</a:t>
            </a:r>
            <a:r>
              <a:rPr lang="en-US" sz="2000" dirty="0"/>
              <a:t> semper nisi </a:t>
            </a:r>
            <a:r>
              <a:rPr lang="en-US" sz="2000" dirty="0" err="1"/>
              <a:t>eros</a:t>
            </a:r>
            <a:r>
              <a:rPr lang="en-US" sz="2000" dirty="0"/>
              <a:t>, </a:t>
            </a:r>
            <a:r>
              <a:rPr lang="en-US" sz="2000" dirty="0" err="1"/>
              <a:t>faucibus</a:t>
            </a:r>
            <a:r>
              <a:rPr lang="en-US" sz="2000" dirty="0"/>
              <a:t> </a:t>
            </a:r>
            <a:r>
              <a:rPr lang="en-US" sz="2000" dirty="0" err="1"/>
              <a:t>vestibulum</a:t>
            </a:r>
            <a:r>
              <a:rPr lang="en-US" sz="2000" dirty="0"/>
              <a:t> </a:t>
            </a:r>
            <a:r>
              <a:rPr lang="en-US" sz="2000" dirty="0" err="1"/>
              <a:t>leo</a:t>
            </a:r>
            <a:r>
              <a:rPr lang="en-US" sz="2000" dirty="0"/>
              <a:t> </a:t>
            </a:r>
            <a:r>
              <a:rPr lang="en-US" sz="2000" dirty="0" err="1"/>
              <a:t>ultrices</a:t>
            </a:r>
            <a:r>
              <a:rPr lang="en-US" sz="2000" dirty="0"/>
              <a:t> vel. </a:t>
            </a:r>
            <a:r>
              <a:rPr lang="en-US" sz="2000" dirty="0" err="1"/>
              <a:t>Curabitur</a:t>
            </a:r>
            <a:r>
              <a:rPr lang="en-US" sz="2000" dirty="0"/>
              <a:t> in </a:t>
            </a:r>
            <a:r>
              <a:rPr lang="en-US" sz="2000" dirty="0" err="1"/>
              <a:t>vestibulum</a:t>
            </a:r>
            <a:r>
              <a:rPr lang="en-US" sz="2000" dirty="0"/>
              <a:t> </a:t>
            </a:r>
            <a:r>
              <a:rPr lang="en-US" sz="2000" dirty="0" err="1"/>
              <a:t>orci</a:t>
            </a:r>
            <a:r>
              <a:rPr lang="en-US" sz="2000" dirty="0"/>
              <a:t>, a </a:t>
            </a:r>
            <a:r>
              <a:rPr lang="en-US" sz="2000" dirty="0" err="1"/>
              <a:t>condimentum</a:t>
            </a:r>
            <a:r>
              <a:rPr lang="en-US" sz="2000" dirty="0"/>
              <a:t> </a:t>
            </a:r>
            <a:r>
              <a:rPr lang="en-US" sz="2000" dirty="0" err="1"/>
              <a:t>lorem</a:t>
            </a:r>
            <a:r>
              <a:rPr lang="en-US" sz="2000" dirty="0"/>
              <a:t>.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nibh</a:t>
            </a:r>
            <a:r>
              <a:rPr lang="en-US" sz="2000" dirty="0"/>
              <a:t> non lacus </a:t>
            </a:r>
            <a:r>
              <a:rPr lang="en-US" sz="2000" dirty="0" err="1"/>
              <a:t>laoreet</a:t>
            </a:r>
            <a:r>
              <a:rPr lang="en-US" sz="2000" dirty="0"/>
              <a:t>, non </a:t>
            </a:r>
            <a:r>
              <a:rPr lang="en-US" sz="2000" dirty="0" err="1"/>
              <a:t>auctor</a:t>
            </a:r>
            <a:r>
              <a:rPr lang="en-US" sz="2000" dirty="0"/>
              <a:t> ante </a:t>
            </a:r>
            <a:r>
              <a:rPr lang="en-US" sz="2000" dirty="0" err="1"/>
              <a:t>tincidunt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egestas</a:t>
            </a:r>
            <a:r>
              <a:rPr lang="en-US" sz="2000" dirty="0"/>
              <a:t> nisi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,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 ligula </a:t>
            </a:r>
            <a:r>
              <a:rPr lang="en-US" sz="2000" dirty="0" err="1"/>
              <a:t>tristique</a:t>
            </a:r>
            <a:r>
              <a:rPr lang="en-US" sz="2000" dirty="0"/>
              <a:t>. </a:t>
            </a:r>
            <a:r>
              <a:rPr lang="en-US" sz="2000" dirty="0" err="1"/>
              <a:t>Nunc</a:t>
            </a:r>
            <a:r>
              <a:rPr lang="en-US" sz="2000" dirty="0"/>
              <a:t> </a:t>
            </a:r>
            <a:r>
              <a:rPr lang="en-US" sz="2000" dirty="0" err="1"/>
              <a:t>faucibus</a:t>
            </a:r>
            <a:r>
              <a:rPr lang="en-US" sz="2000" dirty="0"/>
              <a:t> </a:t>
            </a:r>
            <a:r>
              <a:rPr lang="en-US" sz="2000" dirty="0" err="1"/>
              <a:t>dignissim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,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faucibus</a:t>
            </a:r>
            <a:r>
              <a:rPr lang="en-US" sz="2000" dirty="0"/>
              <a:t> ex </a:t>
            </a:r>
            <a:r>
              <a:rPr lang="en-US" sz="2000" dirty="0" err="1"/>
              <a:t>fermentum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679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8913" y="1071563"/>
            <a:ext cx="67579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Lorem</a:t>
            </a:r>
            <a:r>
              <a:rPr lang="en-US" sz="2000" dirty="0"/>
              <a:t> </a:t>
            </a:r>
            <a:r>
              <a:rPr lang="en-US" sz="2000" dirty="0" err="1"/>
              <a:t>ipsum</a:t>
            </a:r>
            <a:r>
              <a:rPr lang="en-US" sz="2000" dirty="0"/>
              <a:t>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Integer </a:t>
            </a:r>
            <a:r>
              <a:rPr lang="en-US" sz="2000" dirty="0" err="1"/>
              <a:t>laoreet</a:t>
            </a:r>
            <a:r>
              <a:rPr lang="en-US" sz="2000" dirty="0"/>
              <a:t> </a:t>
            </a:r>
            <a:r>
              <a:rPr lang="en-US" sz="2000" dirty="0" err="1"/>
              <a:t>elementum</a:t>
            </a:r>
            <a:r>
              <a:rPr lang="en-US" sz="2000" dirty="0"/>
              <a:t> porta. Maecenas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nunc</a:t>
            </a:r>
            <a:r>
              <a:rPr lang="en-US" sz="2000" dirty="0"/>
              <a:t> vitae </a:t>
            </a:r>
            <a:r>
              <a:rPr lang="en-US" sz="2000" dirty="0" err="1"/>
              <a:t>sem</a:t>
            </a:r>
            <a:r>
              <a:rPr lang="en-US" sz="2000" dirty="0"/>
              <a:t> </a:t>
            </a:r>
            <a:r>
              <a:rPr lang="en-US" sz="2000" dirty="0" err="1"/>
              <a:t>rhoncus</a:t>
            </a:r>
            <a:r>
              <a:rPr lang="en-US" sz="2000" dirty="0"/>
              <a:t>,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bibendum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cursus</a:t>
            </a:r>
            <a:r>
              <a:rPr lang="en-US" sz="2000" dirty="0"/>
              <a:t>. </a:t>
            </a:r>
            <a:r>
              <a:rPr lang="en-US" sz="2000" dirty="0" err="1"/>
              <a:t>Duis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pellentesque</a:t>
            </a:r>
            <a:r>
              <a:rPr lang="en-US" sz="2000" dirty="0"/>
              <a:t>,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dignissim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at nisi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pellentesque</a:t>
            </a:r>
            <a:r>
              <a:rPr lang="en-US" sz="2000" dirty="0"/>
              <a:t>. </a:t>
            </a:r>
            <a:r>
              <a:rPr lang="en-US" sz="2000" dirty="0" err="1"/>
              <a:t>Suspendisse</a:t>
            </a:r>
            <a:r>
              <a:rPr lang="en-US" sz="2000" dirty="0"/>
              <a:t>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ultricies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. </a:t>
            </a:r>
            <a:r>
              <a:rPr lang="en-US" sz="2000" dirty="0" err="1"/>
              <a:t>Vestibulum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eleifend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Cum </a:t>
            </a:r>
            <a:r>
              <a:rPr lang="en-US" sz="2000" dirty="0" err="1"/>
              <a:t>sociis</a:t>
            </a:r>
            <a:r>
              <a:rPr lang="en-US" sz="2000" dirty="0"/>
              <a:t> </a:t>
            </a:r>
            <a:r>
              <a:rPr lang="en-US" sz="2000" dirty="0" err="1"/>
              <a:t>natoque</a:t>
            </a:r>
            <a:r>
              <a:rPr lang="en-US" sz="2000" dirty="0"/>
              <a:t> </a:t>
            </a:r>
            <a:r>
              <a:rPr lang="en-US" sz="2000" dirty="0" err="1"/>
              <a:t>penatibus</a:t>
            </a:r>
            <a:r>
              <a:rPr lang="en-US" sz="2000" dirty="0"/>
              <a:t> et </a:t>
            </a:r>
            <a:r>
              <a:rPr lang="en-US" sz="2000" dirty="0" err="1"/>
              <a:t>magnis</a:t>
            </a:r>
            <a:r>
              <a:rPr lang="en-US" sz="2000" dirty="0"/>
              <a:t> dis parturient </a:t>
            </a:r>
            <a:r>
              <a:rPr lang="en-US" sz="2000" dirty="0" err="1"/>
              <a:t>montes</a:t>
            </a:r>
            <a:r>
              <a:rPr lang="en-US" sz="2000" dirty="0"/>
              <a:t>, </a:t>
            </a:r>
            <a:r>
              <a:rPr lang="en-US" sz="2000" dirty="0" err="1"/>
              <a:t>nascetur</a:t>
            </a:r>
            <a:r>
              <a:rPr lang="en-US" sz="2000" dirty="0"/>
              <a:t> </a:t>
            </a:r>
            <a:r>
              <a:rPr lang="en-US" sz="2000" dirty="0" err="1"/>
              <a:t>ridiculus</a:t>
            </a:r>
            <a:r>
              <a:rPr lang="en-US" sz="2000" dirty="0"/>
              <a:t> mus. </a:t>
            </a:r>
            <a:r>
              <a:rPr lang="en-US" sz="2000" dirty="0" err="1"/>
              <a:t>Nunc</a:t>
            </a:r>
            <a:r>
              <a:rPr lang="en-US" sz="2000" dirty="0"/>
              <a:t> semper nisi </a:t>
            </a:r>
            <a:r>
              <a:rPr lang="en-US" sz="2000" dirty="0" err="1"/>
              <a:t>eros</a:t>
            </a:r>
            <a:r>
              <a:rPr lang="en-US" sz="2000" dirty="0"/>
              <a:t>, </a:t>
            </a:r>
            <a:r>
              <a:rPr lang="en-US" sz="2000" dirty="0" err="1"/>
              <a:t>faucibus</a:t>
            </a:r>
            <a:r>
              <a:rPr lang="en-US" sz="2000" dirty="0"/>
              <a:t> </a:t>
            </a:r>
            <a:r>
              <a:rPr lang="en-US" sz="2000" dirty="0" err="1"/>
              <a:t>vestibulum</a:t>
            </a:r>
            <a:r>
              <a:rPr lang="en-US" sz="2000" dirty="0"/>
              <a:t> </a:t>
            </a:r>
            <a:r>
              <a:rPr lang="en-US" sz="2000" dirty="0" err="1"/>
              <a:t>leo</a:t>
            </a:r>
            <a:r>
              <a:rPr lang="en-US" sz="2000" dirty="0"/>
              <a:t> </a:t>
            </a:r>
            <a:r>
              <a:rPr lang="en-US" sz="2000" dirty="0" err="1"/>
              <a:t>ultrices</a:t>
            </a:r>
            <a:r>
              <a:rPr lang="en-US" sz="2000" dirty="0"/>
              <a:t> vel. </a:t>
            </a:r>
            <a:r>
              <a:rPr lang="en-US" sz="2000" dirty="0" err="1"/>
              <a:t>Curabitur</a:t>
            </a:r>
            <a:r>
              <a:rPr lang="en-US" sz="2000" dirty="0"/>
              <a:t> in </a:t>
            </a:r>
            <a:r>
              <a:rPr lang="en-US" sz="2000" dirty="0" err="1"/>
              <a:t>vestibulum</a:t>
            </a:r>
            <a:r>
              <a:rPr lang="en-US" sz="2000" dirty="0"/>
              <a:t> </a:t>
            </a:r>
            <a:r>
              <a:rPr lang="en-US" sz="2000" dirty="0" err="1"/>
              <a:t>orci</a:t>
            </a:r>
            <a:r>
              <a:rPr lang="en-US" sz="2000" dirty="0"/>
              <a:t>, a </a:t>
            </a:r>
            <a:r>
              <a:rPr lang="en-US" sz="2000" dirty="0" err="1"/>
              <a:t>condimentum</a:t>
            </a:r>
            <a:r>
              <a:rPr lang="en-US" sz="2000" dirty="0"/>
              <a:t> </a:t>
            </a:r>
            <a:r>
              <a:rPr lang="en-US" sz="2000" dirty="0" err="1"/>
              <a:t>lorem</a:t>
            </a:r>
            <a:r>
              <a:rPr lang="en-US" sz="2000" dirty="0"/>
              <a:t>.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nibh</a:t>
            </a:r>
            <a:r>
              <a:rPr lang="en-US" sz="2000" dirty="0"/>
              <a:t> non lacus </a:t>
            </a:r>
            <a:r>
              <a:rPr lang="en-US" sz="2000" dirty="0" err="1"/>
              <a:t>laoreet</a:t>
            </a:r>
            <a:r>
              <a:rPr lang="en-US" sz="2000" dirty="0"/>
              <a:t>, non </a:t>
            </a:r>
            <a:r>
              <a:rPr lang="en-US" sz="2000" dirty="0" err="1"/>
              <a:t>auctor</a:t>
            </a:r>
            <a:r>
              <a:rPr lang="en-US" sz="2000" dirty="0"/>
              <a:t> ante </a:t>
            </a:r>
            <a:r>
              <a:rPr lang="en-US" sz="2000" dirty="0" err="1"/>
              <a:t>tincidunt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egestas</a:t>
            </a:r>
            <a:r>
              <a:rPr lang="en-US" sz="2000" dirty="0"/>
              <a:t> nisi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,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 ligula </a:t>
            </a:r>
            <a:r>
              <a:rPr lang="en-US" sz="2000" dirty="0" err="1"/>
              <a:t>tristique</a:t>
            </a:r>
            <a:r>
              <a:rPr lang="en-US" sz="2000" dirty="0"/>
              <a:t>. </a:t>
            </a:r>
            <a:r>
              <a:rPr lang="en-US" sz="2000" dirty="0" err="1"/>
              <a:t>Nunc</a:t>
            </a:r>
            <a:r>
              <a:rPr lang="en-US" sz="2000" dirty="0"/>
              <a:t> </a:t>
            </a:r>
            <a:r>
              <a:rPr lang="en-US" sz="2000" dirty="0" err="1"/>
              <a:t>faucibus</a:t>
            </a:r>
            <a:r>
              <a:rPr lang="en-US" sz="2000" dirty="0"/>
              <a:t> </a:t>
            </a:r>
            <a:r>
              <a:rPr lang="en-US" sz="2000" dirty="0" err="1"/>
              <a:t>dignissim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,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faucibus</a:t>
            </a:r>
            <a:r>
              <a:rPr lang="en-US" sz="2000" dirty="0"/>
              <a:t> ex </a:t>
            </a:r>
            <a:r>
              <a:rPr lang="en-US" sz="2000" dirty="0" err="1"/>
              <a:t>fermentum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.</a:t>
            </a:r>
            <a:endParaRPr lang="en-US" sz="2000" dirty="0"/>
          </a:p>
        </p:txBody>
      </p:sp>
      <p:sp>
        <p:nvSpPr>
          <p:cNvPr id="3" name="Action Button: Home 2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0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ction Button: Back or Previous 13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Home 14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ction Button: Custom 1">
            <a:hlinkClick r:id="rId2" action="ppaction://hlinksldjump" highlightClick="1"/>
          </p:cNvPr>
          <p:cNvSpPr/>
          <p:nvPr/>
        </p:nvSpPr>
        <p:spPr>
          <a:xfrm>
            <a:off x="3995657" y="1385888"/>
            <a:ext cx="4786312" cy="67151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Tuition</a:t>
            </a:r>
            <a:endParaRPr lang="en-US" sz="3600" dirty="0"/>
          </a:p>
        </p:txBody>
      </p:sp>
      <p:sp>
        <p:nvSpPr>
          <p:cNvPr id="4" name="Action Button: Custom 3">
            <a:hlinkClick r:id="rId3" action="ppaction://hlinksldjump" highlightClick="1"/>
          </p:cNvPr>
          <p:cNvSpPr/>
          <p:nvPr/>
        </p:nvSpPr>
        <p:spPr>
          <a:xfrm>
            <a:off x="3995657" y="2457450"/>
            <a:ext cx="4786312" cy="71437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Commuting to School</a:t>
            </a:r>
            <a:endParaRPr lang="en-US" sz="3600" dirty="0"/>
          </a:p>
        </p:txBody>
      </p:sp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3995657" y="3514725"/>
            <a:ext cx="4786312" cy="72866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Extracurricular Activities</a:t>
            </a:r>
            <a:endParaRPr lang="en-US" sz="3600" dirty="0"/>
          </a:p>
        </p:txBody>
      </p:sp>
      <p:sp>
        <p:nvSpPr>
          <p:cNvPr id="8" name="Action Button: Custom 7">
            <a:hlinkClick r:id="rId5" action="ppaction://hlinksldjump" highlightClick="1"/>
          </p:cNvPr>
          <p:cNvSpPr/>
          <p:nvPr/>
        </p:nvSpPr>
        <p:spPr>
          <a:xfrm>
            <a:off x="3995657" y="4586288"/>
            <a:ext cx="4786312" cy="97155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/>
              <a:t>Available Time to do Work Outside of Class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196815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08748" y="2553607"/>
            <a:ext cx="28232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TUITION</a:t>
            </a:r>
            <a:endParaRPr lang="en-US" sz="6000" dirty="0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91440" y="1040524"/>
            <a:ext cx="3170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4-YEAR COLLEGES</a:t>
            </a:r>
            <a:endParaRPr lang="en-US" sz="3200" b="1" i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6897" y="1686223"/>
            <a:ext cx="699988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Spicy jalapeno bacon </a:t>
            </a:r>
            <a:r>
              <a:rPr lang="en-US" sz="2000" dirty="0" err="1"/>
              <a:t>ipsum</a:t>
            </a:r>
            <a:r>
              <a:rPr lang="en-US" sz="2000" dirty="0"/>
              <a:t> dolor </a:t>
            </a:r>
            <a:r>
              <a:rPr lang="en-US" sz="2000" dirty="0" err="1"/>
              <a:t>amet</a:t>
            </a:r>
            <a:r>
              <a:rPr lang="en-US" sz="2000" dirty="0"/>
              <a:t> frankfurter beef ribs kielbasa </a:t>
            </a:r>
            <a:r>
              <a:rPr lang="en-US" sz="2000" dirty="0" err="1"/>
              <a:t>picanha</a:t>
            </a:r>
            <a:r>
              <a:rPr lang="en-US" sz="2000" dirty="0"/>
              <a:t> pork pork loin flank jowl. Chicken pork corned beef tenderloin pancetta salami </a:t>
            </a:r>
            <a:r>
              <a:rPr lang="en-US" sz="2000" dirty="0" err="1"/>
              <a:t>boudin</a:t>
            </a:r>
            <a:r>
              <a:rPr lang="en-US" sz="2000" dirty="0"/>
              <a:t> turkey sirloin pastrami ham hock brisket fatback. Beef ribs meatball chicken pork chop. Hamburger turkey beef ribs ham hock </a:t>
            </a:r>
            <a:r>
              <a:rPr lang="en-US" sz="2000" dirty="0" err="1"/>
              <a:t>shankle</a:t>
            </a:r>
            <a:r>
              <a:rPr lang="en-US" sz="2000" dirty="0"/>
              <a:t> bacon prosciutto sausage </a:t>
            </a:r>
            <a:r>
              <a:rPr lang="en-US" sz="2000" dirty="0" err="1"/>
              <a:t>ribeye</a:t>
            </a:r>
            <a:r>
              <a:rPr lang="en-US" sz="2000" dirty="0"/>
              <a:t> pig meatloaf ground round sirloin </a:t>
            </a:r>
            <a:r>
              <a:rPr lang="en-US" sz="2000" dirty="0" err="1"/>
              <a:t>picanha</a:t>
            </a:r>
            <a:r>
              <a:rPr lang="en-US" sz="2000" dirty="0"/>
              <a:t> </a:t>
            </a:r>
            <a:r>
              <a:rPr lang="en-US" sz="2000" dirty="0" err="1"/>
              <a:t>t-bone</a:t>
            </a:r>
            <a:r>
              <a:rPr lang="en-US" sz="2000" dirty="0"/>
              <a:t>. Cow ground round </a:t>
            </a:r>
            <a:r>
              <a:rPr lang="en-US" sz="2000" dirty="0" err="1"/>
              <a:t>landjaeger</a:t>
            </a:r>
            <a:r>
              <a:rPr lang="en-US" sz="2000" dirty="0"/>
              <a:t> ham meatball pastrami salami tri-tip turducken. Ham </a:t>
            </a:r>
            <a:r>
              <a:rPr lang="en-US" sz="2000" dirty="0" err="1"/>
              <a:t>shankle</a:t>
            </a:r>
            <a:r>
              <a:rPr lang="en-US" sz="2000" dirty="0"/>
              <a:t> tenderloin pancetta bacon pork. Turkey chuck brisket hamburger, swine meatball jowl pancetta ham hock pork chop bacon pork belly shoulder </a:t>
            </a:r>
            <a:r>
              <a:rPr lang="en-US" sz="2000" dirty="0" err="1"/>
              <a:t>cupim</a:t>
            </a:r>
            <a:r>
              <a:rPr lang="en-US" sz="2000" dirty="0"/>
              <a:t> pastrami.</a:t>
            </a:r>
          </a:p>
          <a:p>
            <a:endParaRPr lang="en-US" sz="3200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3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93664" y="1040524"/>
            <a:ext cx="4497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COMMUTING TO SCHOOL</a:t>
            </a:r>
            <a:endParaRPr lang="en-US" sz="3200" b="1" i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0522" y="1734207"/>
            <a:ext cx="64638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Ground round turducken </a:t>
            </a:r>
            <a:r>
              <a:rPr lang="en-US" sz="2000" dirty="0" err="1"/>
              <a:t>t-bone</a:t>
            </a:r>
            <a:r>
              <a:rPr lang="en-US" sz="2000" dirty="0"/>
              <a:t> short ribs prosciutto short loin </a:t>
            </a:r>
            <a:r>
              <a:rPr lang="en-US" sz="2000" dirty="0" err="1"/>
              <a:t>porchetta</a:t>
            </a:r>
            <a:r>
              <a:rPr lang="en-US" sz="2000" dirty="0"/>
              <a:t> </a:t>
            </a:r>
            <a:r>
              <a:rPr lang="en-US" sz="2000" dirty="0" err="1"/>
              <a:t>shankle</a:t>
            </a:r>
            <a:r>
              <a:rPr lang="en-US" sz="2000" dirty="0"/>
              <a:t>. Bacon biltong shoulder, frankfurter chicken ham tenderloin </a:t>
            </a:r>
            <a:r>
              <a:rPr lang="en-US" sz="2000" dirty="0" err="1"/>
              <a:t>bresaola</a:t>
            </a:r>
            <a:r>
              <a:rPr lang="en-US" sz="2000" dirty="0"/>
              <a:t> prosciutto </a:t>
            </a:r>
            <a:r>
              <a:rPr lang="en-US" sz="2000" dirty="0" err="1"/>
              <a:t>leberkas</a:t>
            </a:r>
            <a:r>
              <a:rPr lang="en-US" sz="2000" dirty="0"/>
              <a:t>. Ground round turducken jowl hamburger short ribs turkey sirloin tri-tip tongue strip steak shoulder. </a:t>
            </a:r>
            <a:r>
              <a:rPr lang="en-US" sz="2000" dirty="0" err="1"/>
              <a:t>Shankle</a:t>
            </a:r>
            <a:r>
              <a:rPr lang="en-US" sz="2000" dirty="0"/>
              <a:t> jowl </a:t>
            </a:r>
            <a:r>
              <a:rPr lang="en-US" sz="2000" dirty="0" err="1"/>
              <a:t>picanha</a:t>
            </a:r>
            <a:r>
              <a:rPr lang="en-US" sz="2000" dirty="0"/>
              <a:t> </a:t>
            </a:r>
            <a:r>
              <a:rPr lang="en-US" sz="2000" dirty="0" err="1"/>
              <a:t>porchetta</a:t>
            </a:r>
            <a:r>
              <a:rPr lang="en-US" sz="2000" dirty="0"/>
              <a:t> spare ribs </a:t>
            </a:r>
            <a:r>
              <a:rPr lang="en-US" sz="2000" dirty="0" err="1"/>
              <a:t>boudin</a:t>
            </a:r>
            <a:r>
              <a:rPr lang="en-US" sz="2000" dirty="0"/>
              <a:t>, jerky turkey bacon </a:t>
            </a:r>
            <a:r>
              <a:rPr lang="en-US" sz="2000" dirty="0" err="1"/>
              <a:t>andouille</a:t>
            </a:r>
            <a:r>
              <a:rPr lang="en-US" sz="2000" dirty="0"/>
              <a:t>.</a:t>
            </a:r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01703" y="2551176"/>
            <a:ext cx="8257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COMMUTING TO SCHOOL</a:t>
            </a:r>
            <a:endParaRPr lang="en-US" sz="6000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8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4181" y="1040524"/>
            <a:ext cx="3142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+mj-lt"/>
              </a:rPr>
              <a:t>4-YEAR COLLEGES</a:t>
            </a:r>
            <a:endParaRPr lang="en-US" sz="3200" b="1" i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0405" y="1805209"/>
            <a:ext cx="857644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Lorem</a:t>
            </a:r>
            <a:r>
              <a:rPr lang="en-US" sz="2000" dirty="0"/>
              <a:t> </a:t>
            </a:r>
            <a:r>
              <a:rPr lang="en-US" sz="2000" dirty="0" err="1"/>
              <a:t>ipsum</a:t>
            </a:r>
            <a:r>
              <a:rPr lang="en-US" sz="2000" dirty="0"/>
              <a:t>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malesuada</a:t>
            </a:r>
            <a:r>
              <a:rPr lang="en-US" sz="2000" dirty="0"/>
              <a:t>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finibus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finibus</a:t>
            </a:r>
            <a:r>
              <a:rPr lang="en-US" sz="2000" dirty="0"/>
              <a:t> </a:t>
            </a:r>
            <a:r>
              <a:rPr lang="en-US" sz="2000" dirty="0" err="1"/>
              <a:t>urna</a:t>
            </a:r>
            <a:r>
              <a:rPr lang="en-US" sz="2000" dirty="0"/>
              <a:t> vitae </a:t>
            </a:r>
            <a:r>
              <a:rPr lang="en-US" sz="2000" dirty="0" err="1"/>
              <a:t>finibus</a:t>
            </a:r>
            <a:r>
              <a:rPr lang="en-US" sz="2000" dirty="0"/>
              <a:t> semper. </a:t>
            </a:r>
            <a:r>
              <a:rPr lang="en-US" sz="2000" dirty="0" err="1"/>
              <a:t>Duis</a:t>
            </a:r>
            <a:r>
              <a:rPr lang="en-US" sz="2000" dirty="0"/>
              <a:t> </a:t>
            </a:r>
            <a:r>
              <a:rPr lang="en-US" sz="2000" dirty="0" err="1"/>
              <a:t>ornare</a:t>
            </a:r>
            <a:r>
              <a:rPr lang="en-US" sz="2000" dirty="0"/>
              <a:t> porta dui,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luctus</a:t>
            </a:r>
            <a:r>
              <a:rPr lang="en-US" sz="2000" dirty="0"/>
              <a:t> ligula </a:t>
            </a:r>
            <a:r>
              <a:rPr lang="en-US" sz="2000" dirty="0" err="1"/>
              <a:t>vulputate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. Integer </a:t>
            </a:r>
            <a:r>
              <a:rPr lang="en-US" sz="2000" dirty="0" err="1"/>
              <a:t>molestie</a:t>
            </a:r>
            <a:r>
              <a:rPr lang="en-US" sz="2000" dirty="0"/>
              <a:t> ex vitae </a:t>
            </a:r>
            <a:r>
              <a:rPr lang="en-US" sz="2000" dirty="0" err="1"/>
              <a:t>bibendum</a:t>
            </a:r>
            <a:r>
              <a:rPr lang="en-US" sz="2000" dirty="0"/>
              <a:t> </a:t>
            </a:r>
            <a:r>
              <a:rPr lang="en-US" sz="2000" dirty="0" err="1"/>
              <a:t>finibus</a:t>
            </a:r>
            <a:r>
              <a:rPr lang="en-US" sz="2000" dirty="0"/>
              <a:t>. </a:t>
            </a:r>
            <a:r>
              <a:rPr lang="en-US" sz="2000" dirty="0" err="1"/>
              <a:t>Cras</a:t>
            </a:r>
            <a:r>
              <a:rPr lang="en-US" sz="2000" dirty="0"/>
              <a:t>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maximus</a:t>
            </a:r>
            <a:r>
              <a:rPr lang="en-US" sz="2000" dirty="0"/>
              <a:t> </a:t>
            </a:r>
            <a:r>
              <a:rPr lang="en-US" sz="2000" dirty="0" err="1"/>
              <a:t>odio</a:t>
            </a:r>
            <a:r>
              <a:rPr lang="en-US" sz="2000" dirty="0"/>
              <a:t>,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scelerisque</a:t>
            </a:r>
            <a:r>
              <a:rPr lang="en-US" sz="2000" dirty="0"/>
              <a:t> dolor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ultricies</a:t>
            </a:r>
            <a:r>
              <a:rPr lang="en-US" sz="2000" dirty="0"/>
              <a:t>.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volutpat</a:t>
            </a:r>
            <a:r>
              <a:rPr lang="en-US" sz="2000" dirty="0"/>
              <a:t> </a:t>
            </a:r>
            <a:r>
              <a:rPr lang="en-US" sz="2000" dirty="0" err="1"/>
              <a:t>pulvinar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a </a:t>
            </a:r>
            <a:r>
              <a:rPr lang="en-US" sz="2000" dirty="0" err="1"/>
              <a:t>maximus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lobortis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 </a:t>
            </a:r>
            <a:r>
              <a:rPr lang="en-US" sz="2000" dirty="0" err="1"/>
              <a:t>auctor</a:t>
            </a:r>
            <a:r>
              <a:rPr lang="en-US" sz="2000" dirty="0"/>
              <a:t> </a:t>
            </a:r>
            <a:r>
              <a:rPr lang="en-US" sz="2000" dirty="0" err="1"/>
              <a:t>finibus</a:t>
            </a:r>
            <a:r>
              <a:rPr lang="en-US" sz="2000" dirty="0"/>
              <a:t>. </a:t>
            </a:r>
            <a:r>
              <a:rPr lang="en-US" sz="2000" dirty="0" err="1"/>
              <a:t>Quisque</a:t>
            </a:r>
            <a:r>
              <a:rPr lang="en-US" sz="2000" dirty="0"/>
              <a:t> </a:t>
            </a:r>
            <a:r>
              <a:rPr lang="en-US" sz="2000" dirty="0" err="1"/>
              <a:t>tristique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lorem</a:t>
            </a:r>
            <a:r>
              <a:rPr lang="en-US" sz="2000" dirty="0"/>
              <a:t>,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ultricies</a:t>
            </a:r>
            <a:r>
              <a:rPr lang="en-US" sz="2000" dirty="0"/>
              <a:t> </a:t>
            </a:r>
            <a:r>
              <a:rPr lang="en-US" sz="2000" dirty="0" err="1"/>
              <a:t>leo</a:t>
            </a:r>
            <a:r>
              <a:rPr lang="en-US" sz="2000" dirty="0"/>
              <a:t> </a:t>
            </a:r>
            <a:r>
              <a:rPr lang="en-US" sz="2000" dirty="0" err="1"/>
              <a:t>finibus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.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sem</a:t>
            </a:r>
            <a:r>
              <a:rPr lang="en-US" sz="2000" dirty="0"/>
              <a:t> at </a:t>
            </a:r>
            <a:r>
              <a:rPr lang="en-US" sz="2000" dirty="0" err="1"/>
              <a:t>eleifend</a:t>
            </a:r>
            <a:r>
              <a:rPr lang="en-US" sz="2000" dirty="0"/>
              <a:t>. </a:t>
            </a:r>
            <a:r>
              <a:rPr lang="en-US" sz="2000" dirty="0" err="1"/>
              <a:t>Nulla</a:t>
            </a:r>
            <a:r>
              <a:rPr lang="en-US" sz="2000" dirty="0"/>
              <a:t> porta </a:t>
            </a:r>
            <a:r>
              <a:rPr lang="en-US" sz="2000" dirty="0" err="1"/>
              <a:t>metus</a:t>
            </a:r>
            <a:r>
              <a:rPr lang="en-US" sz="2000" dirty="0"/>
              <a:t> libero, ac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ipsum</a:t>
            </a:r>
            <a:r>
              <a:rPr lang="en-US" sz="2000" dirty="0"/>
              <a:t> </a:t>
            </a:r>
            <a:r>
              <a:rPr lang="en-US" sz="2000" dirty="0" err="1"/>
              <a:t>iaculis</a:t>
            </a:r>
            <a:r>
              <a:rPr lang="en-US" sz="2000" dirty="0"/>
              <a:t> non. </a:t>
            </a:r>
            <a:r>
              <a:rPr lang="en-US" sz="2000" dirty="0" err="1"/>
              <a:t>Vivamus</a:t>
            </a:r>
            <a:r>
              <a:rPr lang="en-US" sz="2000" dirty="0"/>
              <a:t> </a:t>
            </a:r>
            <a:r>
              <a:rPr lang="en-US" sz="2000" dirty="0" err="1"/>
              <a:t>malesuada</a:t>
            </a:r>
            <a:r>
              <a:rPr lang="en-US" sz="2000" dirty="0"/>
              <a:t> </a:t>
            </a:r>
            <a:r>
              <a:rPr lang="en-US" sz="2000" dirty="0" err="1"/>
              <a:t>orci</a:t>
            </a:r>
            <a:r>
              <a:rPr lang="en-US" sz="2000" dirty="0"/>
              <a:t> libero. Integer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scelerisque</a:t>
            </a:r>
            <a:r>
              <a:rPr lang="en-US" sz="2000" dirty="0"/>
              <a:t> </a:t>
            </a:r>
            <a:r>
              <a:rPr lang="en-US" sz="2000" dirty="0" err="1"/>
              <a:t>leo</a:t>
            </a:r>
            <a:r>
              <a:rPr lang="en-US" sz="2000" dirty="0"/>
              <a:t>. </a:t>
            </a:r>
            <a:r>
              <a:rPr lang="en-US" sz="2000" dirty="0" err="1"/>
              <a:t>Phasellus</a:t>
            </a:r>
            <a:r>
              <a:rPr lang="en-US" sz="2000" dirty="0"/>
              <a:t> </a:t>
            </a:r>
            <a:r>
              <a:rPr lang="en-US" sz="2000" dirty="0" err="1"/>
              <a:t>elementum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sollicitudin</a:t>
            </a:r>
            <a:r>
              <a:rPr lang="en-US" sz="2000" dirty="0"/>
              <a:t>.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 </a:t>
            </a:r>
            <a:r>
              <a:rPr lang="en-US" sz="2000" dirty="0" err="1"/>
              <a:t>nibh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erat</a:t>
            </a:r>
            <a:r>
              <a:rPr lang="en-US" sz="2000" dirty="0"/>
              <a:t> </a:t>
            </a:r>
            <a:r>
              <a:rPr lang="en-US" sz="2000" dirty="0" err="1"/>
              <a:t>volutpat</a:t>
            </a:r>
            <a:r>
              <a:rPr lang="en-US" sz="2000" dirty="0"/>
              <a:t>.</a:t>
            </a:r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40398" y="1024759"/>
            <a:ext cx="4115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i="1" dirty="0" smtClean="0">
                <a:latin typeface="+mj-lt"/>
              </a:rPr>
              <a:t>COMMUNITY COLLEGES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58428" y="1750705"/>
            <a:ext cx="73270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</a:t>
            </a:r>
            <a:r>
              <a:rPr lang="en-US" sz="2000" dirty="0" err="1"/>
              <a:t>Ut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, at </a:t>
            </a:r>
            <a:r>
              <a:rPr lang="en-US" sz="2000" dirty="0" err="1"/>
              <a:t>pellentesque</a:t>
            </a:r>
            <a:r>
              <a:rPr lang="en-US" sz="2000" dirty="0"/>
              <a:t>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sollicitudin</a:t>
            </a:r>
            <a:r>
              <a:rPr lang="en-US" sz="2000" dirty="0"/>
              <a:t>. Nunc </a:t>
            </a:r>
            <a:r>
              <a:rPr lang="en-US" sz="2000" dirty="0" err="1"/>
              <a:t>varius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 a dui </a:t>
            </a:r>
            <a:r>
              <a:rPr lang="en-US" sz="2000" dirty="0" err="1"/>
              <a:t>consequat</a:t>
            </a:r>
            <a:r>
              <a:rPr lang="en-US" sz="2000" dirty="0"/>
              <a:t>, </a:t>
            </a:r>
            <a:r>
              <a:rPr lang="en-US" sz="2000" dirty="0" err="1"/>
              <a:t>laoreet</a:t>
            </a:r>
            <a:r>
              <a:rPr lang="en-US" sz="2000" dirty="0"/>
              <a:t> semper libero </a:t>
            </a:r>
            <a:r>
              <a:rPr lang="en-US" sz="2000" dirty="0" err="1"/>
              <a:t>egestas</a:t>
            </a:r>
            <a:r>
              <a:rPr lang="en-US" sz="2000" dirty="0"/>
              <a:t>. </a:t>
            </a:r>
            <a:r>
              <a:rPr lang="en-US" sz="2000" dirty="0" err="1"/>
              <a:t>Praesent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</a:t>
            </a:r>
            <a:r>
              <a:rPr lang="en-US" sz="2000" dirty="0" err="1"/>
              <a:t>tortor</a:t>
            </a:r>
            <a:r>
              <a:rPr lang="en-US" sz="2000" dirty="0"/>
              <a:t>, </a:t>
            </a:r>
            <a:r>
              <a:rPr lang="en-US" sz="2000" dirty="0" err="1"/>
              <a:t>quis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diam</a:t>
            </a:r>
            <a:r>
              <a:rPr lang="en-US" sz="2000" dirty="0"/>
              <a:t> </a:t>
            </a:r>
            <a:r>
              <a:rPr lang="en-US" sz="2000" dirty="0" err="1"/>
              <a:t>posuere</a:t>
            </a:r>
            <a:r>
              <a:rPr lang="en-US" sz="2000" dirty="0"/>
              <a:t> sed. </a:t>
            </a:r>
            <a:r>
              <a:rPr lang="en-US" sz="2000" dirty="0" err="1"/>
              <a:t>Proin</a:t>
            </a:r>
            <a:r>
              <a:rPr lang="en-US" sz="2000" dirty="0"/>
              <a:t> at </a:t>
            </a:r>
            <a:r>
              <a:rPr lang="en-US" sz="2000" dirty="0" err="1"/>
              <a:t>augue</a:t>
            </a:r>
            <a:r>
              <a:rPr lang="en-US" sz="2000" dirty="0"/>
              <a:t> </a:t>
            </a:r>
            <a:r>
              <a:rPr lang="en-US" sz="2000" dirty="0" err="1"/>
              <a:t>congue</a:t>
            </a:r>
            <a:r>
              <a:rPr lang="en-US" sz="2000" dirty="0"/>
              <a:t>, </a:t>
            </a:r>
            <a:r>
              <a:rPr lang="en-US" sz="2000" dirty="0" err="1"/>
              <a:t>sodales</a:t>
            </a:r>
            <a:r>
              <a:rPr lang="en-US" sz="2000" dirty="0"/>
              <a:t> </a:t>
            </a:r>
            <a:r>
              <a:rPr lang="en-US" sz="2000" dirty="0" err="1"/>
              <a:t>augue</a:t>
            </a:r>
            <a:r>
              <a:rPr lang="en-US" sz="2000" dirty="0"/>
              <a:t> at, </a:t>
            </a:r>
            <a:r>
              <a:rPr lang="en-US" sz="2000" dirty="0" err="1"/>
              <a:t>mollis</a:t>
            </a:r>
            <a:r>
              <a:rPr lang="en-US" sz="2000" dirty="0"/>
              <a:t> </a:t>
            </a:r>
            <a:r>
              <a:rPr lang="en-US" sz="2000" dirty="0" err="1"/>
              <a:t>eros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tincidunt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</a:t>
            </a:r>
            <a:r>
              <a:rPr lang="en-US" sz="2000" dirty="0" err="1"/>
              <a:t>risus</a:t>
            </a:r>
            <a:r>
              <a:rPr lang="en-US" sz="2000" dirty="0"/>
              <a:t>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venenatis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sapien</a:t>
            </a:r>
            <a:r>
              <a:rPr lang="en-US" sz="2000" dirty="0"/>
              <a:t> </a:t>
            </a:r>
            <a:r>
              <a:rPr lang="en-US" sz="2000" dirty="0" err="1"/>
              <a:t>eget</a:t>
            </a:r>
            <a:r>
              <a:rPr lang="en-US" sz="2000" dirty="0"/>
              <a:t> mi </a:t>
            </a:r>
            <a:r>
              <a:rPr lang="en-US" sz="2000" dirty="0" err="1"/>
              <a:t>blandit</a:t>
            </a:r>
            <a:r>
              <a:rPr lang="en-US" sz="2000" dirty="0"/>
              <a:t>, at convallis </a:t>
            </a:r>
            <a:r>
              <a:rPr lang="en-US" sz="2000" dirty="0" err="1"/>
              <a:t>enim</a:t>
            </a:r>
            <a:r>
              <a:rPr lang="en-US" sz="2000" dirty="0"/>
              <a:t> </a:t>
            </a:r>
            <a:r>
              <a:rPr lang="en-US" sz="2000" dirty="0" err="1"/>
              <a:t>lacinia</a:t>
            </a:r>
            <a:r>
              <a:rPr lang="en-US" sz="2000" dirty="0"/>
              <a:t>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</a:t>
            </a:r>
            <a:r>
              <a:rPr lang="en-US" sz="2000" dirty="0" err="1"/>
              <a:t>velit</a:t>
            </a:r>
            <a:r>
              <a:rPr lang="en-US" sz="2000" dirty="0"/>
              <a:t> sit </a:t>
            </a:r>
            <a:r>
              <a:rPr lang="en-US" sz="2000" dirty="0" err="1"/>
              <a:t>amet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</a:t>
            </a:r>
            <a:r>
              <a:rPr lang="en-US" sz="2000" dirty="0" err="1"/>
              <a:t>molestie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at </a:t>
            </a:r>
            <a:r>
              <a:rPr lang="en-US" sz="2000" dirty="0" err="1"/>
              <a:t>est</a:t>
            </a:r>
            <a:r>
              <a:rPr lang="en-US" sz="2000" dirty="0"/>
              <a:t> ante. </a:t>
            </a:r>
            <a:r>
              <a:rPr lang="en-US" sz="2000" dirty="0" err="1"/>
              <a:t>Donec</a:t>
            </a:r>
            <a:r>
              <a:rPr lang="en-US" sz="2000" dirty="0"/>
              <a:t> </a:t>
            </a:r>
            <a:r>
              <a:rPr lang="en-US" sz="2000" dirty="0" err="1"/>
              <a:t>mauris</a:t>
            </a:r>
            <a:r>
              <a:rPr lang="en-US" sz="2000" dirty="0"/>
              <a:t> </a:t>
            </a:r>
            <a:r>
              <a:rPr lang="en-US" sz="2000" dirty="0" err="1"/>
              <a:t>massa</a:t>
            </a:r>
            <a:r>
              <a:rPr lang="en-US" sz="2000" dirty="0"/>
              <a:t>, porta </a:t>
            </a:r>
            <a:r>
              <a:rPr lang="en-US" sz="2000" dirty="0" err="1"/>
              <a:t>eu</a:t>
            </a:r>
            <a:r>
              <a:rPr lang="en-US" sz="2000" dirty="0"/>
              <a:t> </a:t>
            </a:r>
            <a:r>
              <a:rPr lang="en-US" sz="2000" dirty="0" err="1"/>
              <a:t>interdum</a:t>
            </a:r>
            <a:r>
              <a:rPr lang="en-US" sz="2000" dirty="0"/>
              <a:t> vitae, </a:t>
            </a:r>
            <a:r>
              <a:rPr lang="en-US" sz="2000" dirty="0" err="1"/>
              <a:t>scelerisque</a:t>
            </a:r>
            <a:r>
              <a:rPr lang="en-US" sz="2000" dirty="0"/>
              <a:t> </a:t>
            </a:r>
            <a:r>
              <a:rPr lang="en-US" sz="2000" dirty="0" err="1"/>
              <a:t>eu</a:t>
            </a:r>
            <a:r>
              <a:rPr lang="en-US" sz="2000" dirty="0"/>
              <a:t> ex. In dui magna,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feugiat</a:t>
            </a:r>
            <a:r>
              <a:rPr lang="en-US" sz="2000" dirty="0"/>
              <a:t> </a:t>
            </a:r>
            <a:r>
              <a:rPr lang="en-US" sz="2000" dirty="0" err="1"/>
              <a:t>nec</a:t>
            </a:r>
            <a:r>
              <a:rPr lang="en-US" sz="2000" dirty="0"/>
              <a:t>, </a:t>
            </a:r>
            <a:r>
              <a:rPr lang="en-US" sz="2000" dirty="0" err="1"/>
              <a:t>ornare</a:t>
            </a:r>
            <a:r>
              <a:rPr lang="en-US" sz="2000" dirty="0"/>
              <a:t> non </a:t>
            </a:r>
            <a:r>
              <a:rPr lang="en-US" sz="2000" dirty="0" err="1"/>
              <a:t>nisl</a:t>
            </a:r>
            <a:r>
              <a:rPr lang="en-US" sz="2000" dirty="0"/>
              <a:t>. </a:t>
            </a:r>
            <a:r>
              <a:rPr lang="en-US" sz="2000" dirty="0" err="1"/>
              <a:t>Nullam</a:t>
            </a:r>
            <a:r>
              <a:rPr lang="en-US" sz="2000" dirty="0"/>
              <a:t> </a:t>
            </a:r>
            <a:r>
              <a:rPr lang="en-US" sz="2000" dirty="0" err="1"/>
              <a:t>blandit</a:t>
            </a:r>
            <a:r>
              <a:rPr lang="en-US" sz="2000" dirty="0"/>
              <a:t> </a:t>
            </a:r>
            <a:r>
              <a:rPr lang="en-US" sz="2000" dirty="0" err="1"/>
              <a:t>turpis</a:t>
            </a:r>
            <a:r>
              <a:rPr lang="en-US" sz="2000" dirty="0"/>
              <a:t> dictum </a:t>
            </a:r>
            <a:r>
              <a:rPr lang="en-US" sz="2000" dirty="0" err="1"/>
              <a:t>lectus</a:t>
            </a:r>
            <a:r>
              <a:rPr lang="en-US" sz="2000" dirty="0"/>
              <a:t> </a:t>
            </a:r>
            <a:r>
              <a:rPr lang="en-US" sz="2000" dirty="0" err="1"/>
              <a:t>suscipit</a:t>
            </a:r>
            <a:r>
              <a:rPr lang="en-US" sz="2000" dirty="0"/>
              <a:t> </a:t>
            </a:r>
            <a:r>
              <a:rPr lang="en-US" sz="2000" dirty="0" err="1"/>
              <a:t>tempor</a:t>
            </a:r>
            <a:r>
              <a:rPr lang="en-US" sz="2000" dirty="0"/>
              <a:t> non </a:t>
            </a:r>
            <a:r>
              <a:rPr lang="en-US" sz="2000" dirty="0" err="1"/>
              <a:t>vel</a:t>
            </a:r>
            <a:r>
              <a:rPr lang="en-US" sz="2000" dirty="0"/>
              <a:t> </a:t>
            </a:r>
            <a:r>
              <a:rPr lang="en-US" sz="2000" dirty="0" err="1"/>
              <a:t>nulla</a:t>
            </a:r>
            <a:r>
              <a:rPr lang="en-US" sz="2000" dirty="0"/>
              <a:t>.</a:t>
            </a:r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201168" y="315310"/>
            <a:ext cx="839356" cy="72521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1109960" y="5943600"/>
            <a:ext cx="886968" cy="676656"/>
          </a:xfrm>
          <a:prstGeom prst="actionButtonForwardNext">
            <a:avLst/>
          </a:prstGeom>
          <a:solidFill>
            <a:schemeClr val="accent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201168" y="5943600"/>
            <a:ext cx="886968" cy="676656"/>
          </a:xfrm>
          <a:prstGeom prst="actionButtonBackPrevious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6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1391</Words>
  <Application>Microsoft Macintosh PowerPoint</Application>
  <PresentationFormat>Widescreen</PresentationFormat>
  <Paragraphs>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29</cp:revision>
  <dcterms:created xsi:type="dcterms:W3CDTF">2016-11-30T18:33:20Z</dcterms:created>
  <dcterms:modified xsi:type="dcterms:W3CDTF">2016-12-08T00:15:38Z</dcterms:modified>
</cp:coreProperties>
</file>