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51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6" d="100"/>
          <a:sy n="96" d="100"/>
        </p:scale>
        <p:origin x="624" y="-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B76A7-5A4C-E245-99FC-7BC64937EFFD}" type="datetimeFigureOut">
              <a:rPr lang="en-US" smtClean="0"/>
              <a:t>12/7/16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89389-F597-8546-87DC-79742D4392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228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B76A7-5A4C-E245-99FC-7BC64937EFFD}" type="datetimeFigureOut">
              <a:rPr lang="en-US" smtClean="0"/>
              <a:t>12/7/16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89389-F597-8546-87DC-79742D4392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1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B76A7-5A4C-E245-99FC-7BC64937EFFD}" type="datetimeFigureOut">
              <a:rPr lang="en-US" smtClean="0"/>
              <a:t>12/7/16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89389-F597-8546-87DC-79742D4392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357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B76A7-5A4C-E245-99FC-7BC64937EFFD}" type="datetimeFigureOut">
              <a:rPr lang="en-US" smtClean="0"/>
              <a:t>12/7/16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89389-F597-8546-87DC-79742D4392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988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B76A7-5A4C-E245-99FC-7BC64937EFFD}" type="datetimeFigureOut">
              <a:rPr lang="en-US" smtClean="0"/>
              <a:t>12/7/16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89389-F597-8546-87DC-79742D4392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523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B76A7-5A4C-E245-99FC-7BC64937EFFD}" type="datetimeFigureOut">
              <a:rPr lang="en-US" smtClean="0"/>
              <a:t>12/7/16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89389-F597-8546-87DC-79742D4392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134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B76A7-5A4C-E245-99FC-7BC64937EFFD}" type="datetimeFigureOut">
              <a:rPr lang="en-US" smtClean="0"/>
              <a:t>12/7/16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89389-F597-8546-87DC-79742D4392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592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B76A7-5A4C-E245-99FC-7BC64937EFFD}" type="datetimeFigureOut">
              <a:rPr lang="en-US" smtClean="0"/>
              <a:t>12/7/16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89389-F597-8546-87DC-79742D4392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030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B76A7-5A4C-E245-99FC-7BC64937EFFD}" type="datetimeFigureOut">
              <a:rPr lang="en-US" smtClean="0"/>
              <a:t>12/7/16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89389-F597-8546-87DC-79742D4392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916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B76A7-5A4C-E245-99FC-7BC64937EFFD}" type="datetimeFigureOut">
              <a:rPr lang="en-US" smtClean="0"/>
              <a:t>12/7/16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89389-F597-8546-87DC-79742D4392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878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B76A7-5A4C-E245-99FC-7BC64937EFFD}" type="datetimeFigureOut">
              <a:rPr lang="en-US" smtClean="0"/>
              <a:t>12/7/16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89389-F597-8546-87DC-79742D4392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712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0B76A7-5A4C-E245-99FC-7BC64937EFFD}" type="datetimeFigureOut">
              <a:rPr lang="en-US" smtClean="0"/>
              <a:t>12/7/16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D89389-F597-8546-87DC-79742D4392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122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95061" y="292583"/>
            <a:ext cx="1985963" cy="104298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Title Page</a:t>
            </a:r>
            <a:endParaRPr lang="en-US" dirty="0" smtClean="0">
              <a:solidFill>
                <a:schemeClr val="tx1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1128713" y="1928813"/>
            <a:ext cx="46148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743575" y="1928813"/>
            <a:ext cx="51006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571500" y="1928813"/>
            <a:ext cx="5572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71500" y="1928813"/>
            <a:ext cx="0" cy="4000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771775" y="1928813"/>
            <a:ext cx="0" cy="514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0844213" y="1928813"/>
            <a:ext cx="0" cy="514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8815388" y="1928813"/>
            <a:ext cx="14287" cy="514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572125" y="1928813"/>
            <a:ext cx="0" cy="514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71500" y="2328863"/>
            <a:ext cx="0" cy="1143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172278" y="2443163"/>
            <a:ext cx="1166192" cy="61808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Tuition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173357" y="2443163"/>
            <a:ext cx="1262787" cy="63134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Commuting to School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743450" y="2443163"/>
            <a:ext cx="1405559" cy="63134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Extracurricular Activities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004313" y="2400300"/>
            <a:ext cx="1484244" cy="67420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Available Time to do Work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0257183" y="2400300"/>
            <a:ext cx="1431234" cy="66095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Credits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>
            <a:off x="384313" y="3074504"/>
            <a:ext cx="0" cy="3445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0" y="3419061"/>
            <a:ext cx="755374" cy="543339"/>
          </a:xfrm>
          <a:prstGeom prst="rect">
            <a:avLst/>
          </a:prstGeom>
          <a:solidFill>
            <a:srgbClr val="D751A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chemeClr val="tx1"/>
                </a:solidFill>
              </a:rPr>
              <a:t>4-Year</a:t>
            </a:r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850106" y="3604591"/>
            <a:ext cx="713651" cy="357809"/>
          </a:xfrm>
          <a:prstGeom prst="rect">
            <a:avLst/>
          </a:prstGeom>
          <a:solidFill>
            <a:srgbClr val="D751A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C.C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52" name="Straight Connector 51"/>
          <p:cNvCxnSpPr/>
          <p:nvPr/>
        </p:nvCxnSpPr>
        <p:spPr>
          <a:xfrm flipH="1">
            <a:off x="2332383" y="3074504"/>
            <a:ext cx="26504" cy="6162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1895061" y="3690730"/>
            <a:ext cx="909689" cy="364435"/>
          </a:xfrm>
          <a:prstGeom prst="rect">
            <a:avLst/>
          </a:prstGeom>
          <a:solidFill>
            <a:srgbClr val="D751A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chemeClr val="tx1"/>
                </a:solidFill>
              </a:rPr>
              <a:t>4-Year</a:t>
            </a:r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2938979" y="3690730"/>
            <a:ext cx="890899" cy="404192"/>
          </a:xfrm>
          <a:prstGeom prst="rect">
            <a:avLst/>
          </a:prstGeom>
          <a:solidFill>
            <a:srgbClr val="D751A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C.C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58" name="Straight Connector 57"/>
          <p:cNvCxnSpPr/>
          <p:nvPr/>
        </p:nvCxnSpPr>
        <p:spPr>
          <a:xfrm>
            <a:off x="4982817" y="3074504"/>
            <a:ext cx="0" cy="7984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8293894" y="3074504"/>
            <a:ext cx="0" cy="7089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4452730" y="3783495"/>
            <a:ext cx="993499" cy="430696"/>
          </a:xfrm>
          <a:prstGeom prst="rect">
            <a:avLst/>
          </a:prstGeom>
          <a:solidFill>
            <a:srgbClr val="D751A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4-Year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5736431" y="3783495"/>
            <a:ext cx="992982" cy="430696"/>
          </a:xfrm>
          <a:prstGeom prst="rect">
            <a:avLst/>
          </a:prstGeom>
          <a:solidFill>
            <a:srgbClr val="D751A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C.C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7673009" y="3783495"/>
            <a:ext cx="1156666" cy="430696"/>
          </a:xfrm>
          <a:prstGeom prst="rect">
            <a:avLst/>
          </a:prstGeom>
          <a:solidFill>
            <a:srgbClr val="D751A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4-Year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9037983" y="3872947"/>
            <a:ext cx="927652" cy="341244"/>
          </a:xfrm>
          <a:prstGeom prst="rect">
            <a:avLst/>
          </a:prstGeom>
          <a:solidFill>
            <a:srgbClr val="D751A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C.C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7964557" y="270841"/>
            <a:ext cx="2623930" cy="1086472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solidFill>
                  <a:schemeClr val="tx1"/>
                </a:solidFill>
              </a:rPr>
              <a:t>Tuiton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Commuting to School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Extracurricular Activities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Available Time to </a:t>
            </a:r>
            <a:r>
              <a:rPr lang="en-US" sz="1400" smtClean="0">
                <a:solidFill>
                  <a:schemeClr val="tx1"/>
                </a:solidFill>
              </a:rPr>
              <a:t>do Work</a:t>
            </a:r>
            <a:endParaRPr lang="en-US" sz="1400">
              <a:solidFill>
                <a:schemeClr val="tx1"/>
              </a:solidFill>
            </a:endParaRPr>
          </a:p>
        </p:txBody>
      </p:sp>
      <p:cxnSp>
        <p:nvCxnSpPr>
          <p:cNvPr id="74" name="Straight Connector 73"/>
          <p:cNvCxnSpPr>
            <a:stCxn id="70" idx="2"/>
          </p:cNvCxnSpPr>
          <p:nvPr/>
        </p:nvCxnSpPr>
        <p:spPr>
          <a:xfrm>
            <a:off x="9276522" y="1357313"/>
            <a:ext cx="0" cy="571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4978469" y="292583"/>
            <a:ext cx="1888643" cy="10429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Intro</a:t>
            </a:r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6" name="Straight Connector 5"/>
          <p:cNvCxnSpPr>
            <a:stCxn id="4" idx="3"/>
          </p:cNvCxnSpPr>
          <p:nvPr/>
        </p:nvCxnSpPr>
        <p:spPr>
          <a:xfrm flipV="1">
            <a:off x="3881024" y="814076"/>
            <a:ext cx="1068455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3" idx="3"/>
            <a:endCxn id="70" idx="1"/>
          </p:cNvCxnSpPr>
          <p:nvPr/>
        </p:nvCxnSpPr>
        <p:spPr>
          <a:xfrm>
            <a:off x="6867112" y="814077"/>
            <a:ext cx="10974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endCxn id="50" idx="1"/>
          </p:cNvCxnSpPr>
          <p:nvPr/>
        </p:nvCxnSpPr>
        <p:spPr>
          <a:xfrm flipV="1">
            <a:off x="755374" y="3783496"/>
            <a:ext cx="94732" cy="894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50" idx="3"/>
          </p:cNvCxnSpPr>
          <p:nvPr/>
        </p:nvCxnSpPr>
        <p:spPr>
          <a:xfrm flipV="1">
            <a:off x="1563757" y="2941983"/>
            <a:ext cx="609600" cy="8415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55" idx="3"/>
            <a:endCxn id="56" idx="1"/>
          </p:cNvCxnSpPr>
          <p:nvPr/>
        </p:nvCxnSpPr>
        <p:spPr>
          <a:xfrm>
            <a:off x="2804750" y="3872948"/>
            <a:ext cx="134229" cy="198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56" idx="3"/>
            <a:endCxn id="33" idx="1"/>
          </p:cNvCxnSpPr>
          <p:nvPr/>
        </p:nvCxnSpPr>
        <p:spPr>
          <a:xfrm flipV="1">
            <a:off x="3829878" y="2758834"/>
            <a:ext cx="913572" cy="1133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65" idx="3"/>
            <a:endCxn id="66" idx="1"/>
          </p:cNvCxnSpPr>
          <p:nvPr/>
        </p:nvCxnSpPr>
        <p:spPr>
          <a:xfrm>
            <a:off x="5446229" y="3998843"/>
            <a:ext cx="2902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66" idx="3"/>
            <a:endCxn id="34" idx="1"/>
          </p:cNvCxnSpPr>
          <p:nvPr/>
        </p:nvCxnSpPr>
        <p:spPr>
          <a:xfrm flipV="1">
            <a:off x="6729413" y="2737402"/>
            <a:ext cx="1274900" cy="12614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67" idx="3"/>
            <a:endCxn id="68" idx="1"/>
          </p:cNvCxnSpPr>
          <p:nvPr/>
        </p:nvCxnSpPr>
        <p:spPr>
          <a:xfrm>
            <a:off x="8829675" y="3998843"/>
            <a:ext cx="208308" cy="447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68" idx="3"/>
            <a:endCxn id="35" idx="1"/>
          </p:cNvCxnSpPr>
          <p:nvPr/>
        </p:nvCxnSpPr>
        <p:spPr>
          <a:xfrm flipV="1">
            <a:off x="9965635" y="2730776"/>
            <a:ext cx="291548" cy="13127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10588487" y="3473725"/>
            <a:ext cx="1417983" cy="74046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Credits Continued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1" name="Straight Connector 40"/>
          <p:cNvCxnSpPr>
            <a:stCxn id="35" idx="2"/>
            <a:endCxn id="39" idx="0"/>
          </p:cNvCxnSpPr>
          <p:nvPr/>
        </p:nvCxnSpPr>
        <p:spPr>
          <a:xfrm>
            <a:off x="10972800" y="3061252"/>
            <a:ext cx="324679" cy="4124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80312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36</Words>
  <Application>Microsoft Macintosh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7</cp:revision>
  <dcterms:created xsi:type="dcterms:W3CDTF">2016-11-30T17:43:19Z</dcterms:created>
  <dcterms:modified xsi:type="dcterms:W3CDTF">2016-12-08T00:11:12Z</dcterms:modified>
</cp:coreProperties>
</file>