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F4103-6FF4-46A5-93F2-D44016E31637}" type="datetimeFigureOut">
              <a:rPr lang="en-US"/>
              <a:t>12/8/2016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25EF4-86F2-4229-89BD-288DB34DDF70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wallscreen.com/stock/glitter-wallpaper-ups.jpg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25EF4-86F2-4229-89BD-288DB34DDF70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66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25EF4-86F2-4229-89BD-288DB34DDF70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74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25EF4-86F2-4229-89BD-288DB34DDF70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05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25EF4-86F2-4229-89BD-288DB34DDF70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311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25EF4-86F2-4229-89BD-288DB34DDF70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5346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25EF4-86F2-4229-89BD-288DB34DDF70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2768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25EF4-86F2-4229-89BD-288DB34DDF7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608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sng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http://www.iwallscreen.com/stock/glitter-wallpaper-ups.jpg</a:t>
            </a:r>
            <a:r>
              <a:rPr lang="en-US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25EF4-86F2-4229-89BD-288DB34DDF7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260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25EF4-86F2-4229-89BD-288DB34DDF70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57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http://www.webpagefx.com/web-design/hex-to-rgb/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25EF4-86F2-4229-89BD-288DB34DDF7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217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143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562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182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55707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7313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774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7950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2423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815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030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532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13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828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62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223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158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096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7080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www.iwallscreen.com/stock/glitter-wallpaper-ups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opengameart.org/sites/default/files/styles/watermarked/public/spaceship1_1.png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vignette3.wikia.nocookie.net/commando2/images/8/84/Glenos-G_160_bullet.png/revision/latest?cb=20120731090012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wYA8zcF2_I&amp;index=4&amp;list=PLJHPDu3JnGVNYecvbHAn2b9i7E9WoXbJU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soundbible.com/1639-Power-Up.html" TargetMode="External"/><Relationship Id="rId5" Type="http://schemas.openxmlformats.org/officeDocument/2006/relationships/hyperlink" Target="http://soundbible.com/105-Light-Bulb-Breaking.html" TargetMode="External"/><Relationship Id="rId4" Type="http://schemas.openxmlformats.org/officeDocument/2006/relationships/hyperlink" Target="http://soundbible.com/472-Laser-Blasts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hatfontis.com/Fiery-Turk.fon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://i.fonts2u.com/fi/fiery-turk_4.png" TargetMode="Externa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iq.codeus.net/static/media/userpics/piq_76190_400x400.png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Screen Flows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5440" y="509649"/>
            <a:ext cx="3401063" cy="1447800"/>
          </a:xfrm>
        </p:spPr>
        <p:txBody>
          <a:bodyPr/>
          <a:lstStyle/>
          <a:p>
            <a:pPr algn="ctr"/>
            <a:r>
              <a:rPr lang="en-US"/>
              <a:t>Color Scheme:</a:t>
            </a:r>
            <a:br>
              <a:rPr lang="en-US"/>
            </a:br>
            <a:r>
              <a:rPr lang="en-US"/>
              <a:t>In Game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677" y="2346736"/>
            <a:ext cx="3778590" cy="283029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61833" y="509649"/>
            <a:ext cx="3401062" cy="6017638"/>
          </a:xfrm>
        </p:spPr>
        <p:txBody>
          <a:bodyPr>
            <a:normAutofit/>
          </a:bodyPr>
          <a:lstStyle/>
          <a:p>
            <a:r>
              <a:rPr lang="en-US"/>
              <a:t>Green: </a:t>
            </a:r>
          </a:p>
          <a:p>
            <a:r>
              <a:rPr lang="en-US"/>
              <a:t>#61a735 &amp; </a:t>
            </a:r>
            <a:r>
              <a:rPr lang="en-US" err="1"/>
              <a:t>rgb</a:t>
            </a:r>
            <a:r>
              <a:rPr lang="en-US"/>
              <a:t>(97,167,53)</a:t>
            </a:r>
          </a:p>
          <a:p>
            <a:r>
              <a:rPr lang="en-US"/>
              <a:t>Yellow: </a:t>
            </a:r>
          </a:p>
          <a:p>
            <a:r>
              <a:rPr lang="en-US"/>
              <a:t>#f8f641 &amp; </a:t>
            </a:r>
            <a:r>
              <a:rPr lang="en-US" err="1"/>
              <a:t>rgb</a:t>
            </a:r>
            <a:r>
              <a:rPr lang="en-US"/>
              <a:t>(248,246,65)</a:t>
            </a:r>
          </a:p>
          <a:p>
            <a:r>
              <a:rPr lang="en-US"/>
              <a:t>Orange: </a:t>
            </a:r>
          </a:p>
          <a:p>
            <a:r>
              <a:rPr lang="en-US"/>
              <a:t>#ef7a2b &amp; </a:t>
            </a:r>
            <a:r>
              <a:rPr lang="en-US" err="1"/>
              <a:t>rgb</a:t>
            </a:r>
            <a:r>
              <a:rPr lang="en-US"/>
              <a:t>(239,122,43)</a:t>
            </a:r>
          </a:p>
          <a:p>
            <a:r>
              <a:rPr lang="en-US"/>
              <a:t>Red: </a:t>
            </a:r>
          </a:p>
          <a:p>
            <a:r>
              <a:rPr lang="en-US"/>
              <a:t>#e44b4e &amp; </a:t>
            </a:r>
            <a:r>
              <a:rPr lang="en-US" err="1"/>
              <a:t>rgb</a:t>
            </a:r>
            <a:r>
              <a:rPr lang="en-US"/>
              <a:t>(228,75,78)</a:t>
            </a:r>
          </a:p>
          <a:p>
            <a:r>
              <a:rPr lang="en-US"/>
              <a:t>Pink: </a:t>
            </a:r>
          </a:p>
          <a:p>
            <a:r>
              <a:rPr lang="en-US"/>
              <a:t>#e92d8e &amp; </a:t>
            </a:r>
            <a:r>
              <a:rPr lang="en-US" err="1"/>
              <a:t>rgb</a:t>
            </a:r>
            <a:r>
              <a:rPr lang="en-US"/>
              <a:t>(233,45,142)</a:t>
            </a:r>
          </a:p>
          <a:p>
            <a:r>
              <a:rPr lang="en-US"/>
              <a:t>Purple: </a:t>
            </a:r>
          </a:p>
          <a:p>
            <a:r>
              <a:rPr lang="en-US"/>
              <a:t>#5e2061 &amp; </a:t>
            </a:r>
            <a:r>
              <a:rPr lang="en-US" err="1"/>
              <a:t>rgb</a:t>
            </a:r>
            <a:r>
              <a:rPr lang="en-US"/>
              <a:t>(94,32,97)</a:t>
            </a:r>
          </a:p>
          <a:p>
            <a:r>
              <a:rPr lang="en-US"/>
              <a:t>Blue: </a:t>
            </a:r>
          </a:p>
          <a:p>
            <a:r>
              <a:rPr lang="en-US"/>
              <a:t>#4c5aa5 &amp; </a:t>
            </a:r>
            <a:r>
              <a:rPr lang="en-US" err="1"/>
              <a:t>rgb</a:t>
            </a:r>
            <a:r>
              <a:rPr lang="en-US"/>
              <a:t>(76,90,165)</a:t>
            </a:r>
          </a:p>
          <a:p>
            <a:r>
              <a:rPr lang="en-US"/>
              <a:t>Bottom: </a:t>
            </a:r>
          </a:p>
          <a:p>
            <a:r>
              <a:rPr lang="en-US"/>
              <a:t>#000000 &amp; </a:t>
            </a:r>
            <a:r>
              <a:rPr lang="en-US" err="1"/>
              <a:t>rgb</a:t>
            </a:r>
            <a:r>
              <a:rPr lang="en-US"/>
              <a:t>(0,0,0)</a:t>
            </a: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06677" y="5355771"/>
            <a:ext cx="37785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u="sng">
                <a:hlinkClick r:id="rId4"/>
              </a:rPr>
              <a:t>http://www.iwallscreen.com/stock/glitter-wallpaper-ups.jpg</a:t>
            </a:r>
            <a:r>
              <a:rPr lang="en-US" sz="1100"/>
              <a:t>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722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2586" y="426522"/>
            <a:ext cx="3401063" cy="1447800"/>
          </a:xfrm>
        </p:spPr>
        <p:txBody>
          <a:bodyPr/>
          <a:lstStyle/>
          <a:p>
            <a:pPr algn="ctr"/>
            <a:r>
              <a:rPr lang="en-US"/>
              <a:t>Color Scheme:</a:t>
            </a:r>
            <a:br>
              <a:rPr lang="en-US"/>
            </a:br>
            <a:r>
              <a:rPr lang="en-US"/>
              <a:t>Player</a:t>
            </a:r>
          </a:p>
        </p:txBody>
      </p:sp>
      <p:pic>
        <p:nvPicPr>
          <p:cNvPr id="5" name="Content Placeholder 4" descr="player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07752" y="2314575"/>
            <a:ext cx="1904762" cy="2311111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3074" y="1447800"/>
            <a:ext cx="3401062" cy="4572000"/>
          </a:xfrm>
        </p:spPr>
        <p:txBody>
          <a:bodyPr>
            <a:normAutofit lnSpcReduction="10000"/>
          </a:bodyPr>
          <a:lstStyle/>
          <a:p>
            <a:r>
              <a:rPr lang="en-US"/>
              <a:t>Ship Body: </a:t>
            </a:r>
          </a:p>
          <a:p>
            <a:r>
              <a:rPr lang="en-US"/>
              <a:t>#ff00b4 &amp; </a:t>
            </a:r>
            <a:r>
              <a:rPr lang="en-US" err="1"/>
              <a:t>rgb</a:t>
            </a:r>
            <a:r>
              <a:rPr lang="en-US"/>
              <a:t>(255,0,180)</a:t>
            </a:r>
          </a:p>
          <a:p>
            <a:r>
              <a:rPr lang="en-US"/>
              <a:t>Tail Windows: </a:t>
            </a:r>
          </a:p>
          <a:p>
            <a:r>
              <a:rPr lang="en-US"/>
              <a:t>#d4af37 &amp; </a:t>
            </a:r>
            <a:r>
              <a:rPr lang="en-US" err="1"/>
              <a:t>rgb</a:t>
            </a:r>
            <a:r>
              <a:rPr lang="en-US"/>
              <a:t>(212,175,55)</a:t>
            </a:r>
          </a:p>
          <a:p>
            <a:r>
              <a:rPr lang="en-US"/>
              <a:t>Pilot Window: </a:t>
            </a:r>
          </a:p>
          <a:p>
            <a:r>
              <a:rPr lang="en-US"/>
              <a:t>#c0c0c0 &amp; </a:t>
            </a:r>
            <a:r>
              <a:rPr lang="en-US" err="1"/>
              <a:t>rgb</a:t>
            </a:r>
            <a:r>
              <a:rPr lang="en-US"/>
              <a:t>(192,192,192)</a:t>
            </a:r>
          </a:p>
          <a:p>
            <a:r>
              <a:rPr lang="en-US"/>
              <a:t>Jet Red: </a:t>
            </a:r>
          </a:p>
          <a:p>
            <a:r>
              <a:rPr lang="en-US"/>
              <a:t>#ff3333 &amp; </a:t>
            </a:r>
            <a:r>
              <a:rPr lang="en-US" err="1"/>
              <a:t>rgb</a:t>
            </a:r>
            <a:r>
              <a:rPr lang="en-US"/>
              <a:t>(255,51,51)</a:t>
            </a:r>
          </a:p>
          <a:p>
            <a:r>
              <a:rPr lang="en-US"/>
              <a:t>Jet Orange: </a:t>
            </a:r>
          </a:p>
          <a:p>
            <a:r>
              <a:rPr lang="en-US"/>
              <a:t>#ff9900 &amp; </a:t>
            </a:r>
            <a:r>
              <a:rPr lang="en-US" err="1"/>
              <a:t>rgb</a:t>
            </a:r>
            <a:r>
              <a:rPr lang="en-US"/>
              <a:t>(255,153,0)</a:t>
            </a:r>
          </a:p>
          <a:p>
            <a:r>
              <a:rPr lang="en-US"/>
              <a:t>Jet Yellow: </a:t>
            </a:r>
          </a:p>
          <a:p>
            <a:r>
              <a:rPr lang="en-US"/>
              <a:t>#ffff00 &amp; </a:t>
            </a:r>
            <a:r>
              <a:rPr lang="en-US" err="1"/>
              <a:t>rgb</a:t>
            </a:r>
            <a:r>
              <a:rPr lang="en-US"/>
              <a:t>(255,255,0)</a:t>
            </a:r>
          </a:p>
          <a:p>
            <a:r>
              <a:rPr lang="en-US"/>
              <a:t>Outline: </a:t>
            </a:r>
          </a:p>
          <a:p>
            <a:r>
              <a:rPr lang="en-US"/>
              <a:t>#000000 &amp; </a:t>
            </a:r>
            <a:r>
              <a:rPr lang="en-US" err="1"/>
              <a:t>rgb</a:t>
            </a:r>
            <a:r>
              <a:rPr lang="en-US"/>
              <a:t>(0,0,0)</a:t>
            </a:r>
          </a:p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284858" y="4533900"/>
            <a:ext cx="2743200" cy="2585323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br>
              <a:rPr lang="EN-US"/>
            </a:br>
            <a:endParaRPr lang="EN-US"/>
          </a:p>
          <a:p>
            <a:pPr algn="ctr"/>
            <a:r>
              <a:rPr lang="EN-US" u="sng">
                <a:solidFill>
                  <a:srgbClr val="1155CC"/>
                </a:solidFill>
                <a:latin typeface="Arial"/>
                <a:hlinkClick r:id="rId3"/>
              </a:rPr>
              <a:t>http://opengameart.org/sites/default/files/styles/watermarked/public/spaceship1_1.png</a:t>
            </a:r>
            <a:r>
              <a:rPr lang="EN-US">
                <a:solidFill>
                  <a:srgbClr val="000000"/>
                </a:solidFill>
                <a:latin typeface="Arial"/>
              </a:rPr>
              <a:t> </a:t>
            </a:r>
          </a:p>
          <a:p>
            <a:pPr algn="ctr"/>
            <a:br>
              <a:rPr lang="EN-US"/>
            </a:br>
            <a:endParaRPr lang="EN-US"/>
          </a:p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7705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Color Scheme:</a:t>
            </a:r>
            <a:br>
              <a:rPr lang="en-US"/>
            </a:br>
            <a:r>
              <a:rPr lang="en-US"/>
              <a:t>HP</a:t>
            </a:r>
          </a:p>
        </p:txBody>
      </p:sp>
      <p:pic>
        <p:nvPicPr>
          <p:cNvPr id="5" name="Content Placeholder 4" descr="fullhealth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54097" y="3257609"/>
            <a:ext cx="2857143" cy="952381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Heart Color: </a:t>
            </a:r>
          </a:p>
          <a:p>
            <a:r>
              <a:rPr lang="en-US"/>
              <a:t>#ed0000 &amp; </a:t>
            </a:r>
            <a:r>
              <a:rPr lang="en-US" err="1"/>
              <a:t>rgb</a:t>
            </a:r>
            <a:r>
              <a:rPr lang="en-US"/>
              <a:t>(237,0,0)</a:t>
            </a:r>
          </a:p>
          <a:p>
            <a:r>
              <a:rPr lang="en-US"/>
              <a:t>Outline:</a:t>
            </a:r>
          </a:p>
          <a:p>
            <a:r>
              <a:rPr lang="en-US"/>
              <a:t> #000000 &amp; </a:t>
            </a:r>
            <a:r>
              <a:rPr lang="en-US" err="1"/>
              <a:t>rgb</a:t>
            </a:r>
            <a:r>
              <a:rPr lang="en-US"/>
              <a:t>(0,0,0)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212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Color Scheme:</a:t>
            </a:r>
            <a:br>
              <a:rPr lang="en-US"/>
            </a:br>
            <a:r>
              <a:rPr lang="en-US"/>
              <a:t>Salt Shakers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Outline: </a:t>
            </a:r>
          </a:p>
          <a:p>
            <a:r>
              <a:rPr lang="en-US"/>
              <a:t>#000000 &amp; </a:t>
            </a:r>
            <a:r>
              <a:rPr lang="en-US" err="1"/>
              <a:t>rgb</a:t>
            </a:r>
            <a:r>
              <a:rPr lang="en-US"/>
              <a:t>(0,0,0)</a:t>
            </a:r>
          </a:p>
          <a:p>
            <a:r>
              <a:rPr lang="en-US"/>
              <a:t>Salt: </a:t>
            </a:r>
          </a:p>
          <a:p>
            <a:r>
              <a:rPr lang="en-US"/>
              <a:t>#</a:t>
            </a:r>
            <a:r>
              <a:rPr lang="en-US" err="1"/>
              <a:t>ffffff</a:t>
            </a:r>
            <a:r>
              <a:rPr lang="en-US"/>
              <a:t> &amp; </a:t>
            </a:r>
            <a:r>
              <a:rPr lang="en-US" err="1"/>
              <a:t>rgb</a:t>
            </a:r>
            <a:r>
              <a:rPr lang="en-US"/>
              <a:t>(255,255,255)</a:t>
            </a:r>
          </a:p>
          <a:p>
            <a:r>
              <a:rPr lang="en-US"/>
              <a:t>Metal: </a:t>
            </a:r>
          </a:p>
          <a:p>
            <a:r>
              <a:rPr lang="en-US"/>
              <a:t>#b3b3b3 &amp; </a:t>
            </a:r>
            <a:r>
              <a:rPr lang="en-US" err="1"/>
              <a:t>rgb</a:t>
            </a:r>
            <a:r>
              <a:rPr lang="en-US"/>
              <a:t>(179,179,179)</a:t>
            </a:r>
          </a:p>
          <a:p>
            <a:r>
              <a:rPr lang="en-US"/>
              <a:t>#9f9f9f  &amp; </a:t>
            </a:r>
            <a:r>
              <a:rPr lang="en-US" err="1"/>
              <a:t>rgb</a:t>
            </a:r>
            <a:r>
              <a:rPr lang="en-US"/>
              <a:t>(159,159,159)</a:t>
            </a:r>
          </a:p>
          <a:p>
            <a:r>
              <a:rPr lang="en-US"/>
              <a:t>Noise: </a:t>
            </a:r>
          </a:p>
          <a:p>
            <a:r>
              <a:rPr lang="en-US"/>
              <a:t>#f3f3f3 &amp; </a:t>
            </a:r>
            <a:r>
              <a:rPr lang="en-US" err="1"/>
              <a:t>rgb</a:t>
            </a:r>
            <a:r>
              <a:rPr lang="en-US"/>
              <a:t>(243,243,243)</a:t>
            </a:r>
          </a:p>
        </p:txBody>
      </p:sp>
      <p:pic>
        <p:nvPicPr>
          <p:cNvPr id="7" name="Content Placeholder 6" descr="shaker2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906478" y="3257609"/>
            <a:ext cx="952381" cy="952381"/>
          </a:xfrm>
        </p:spPr>
      </p:pic>
    </p:spTree>
    <p:extLst>
      <p:ext uri="{BB962C8B-B14F-4D97-AF65-F5344CB8AC3E}">
        <p14:creationId xmlns:p14="http://schemas.microsoft.com/office/powerpoint/2010/main" val="2687897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Color Scheme:</a:t>
            </a:r>
            <a:br>
              <a:rPr lang="en-US"/>
            </a:br>
            <a:r>
              <a:rPr lang="en-US"/>
              <a:t>Bullets</a:t>
            </a:r>
          </a:p>
        </p:txBody>
      </p:sp>
      <p:pic>
        <p:nvPicPr>
          <p:cNvPr id="5" name="Content Placeholder 4" descr="Glenos-G_160_bullet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78095" y="504825"/>
            <a:ext cx="4572000" cy="4572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Tier 1: </a:t>
            </a:r>
            <a:endParaRPr lang="en-US"/>
          </a:p>
          <a:p>
            <a:r>
              <a:rPr lang="EN-US"/>
              <a:t>#d07000 &amp; </a:t>
            </a:r>
            <a:r>
              <a:rPr lang="EN-US" err="1"/>
              <a:t>rgb</a:t>
            </a:r>
            <a:r>
              <a:rPr lang="EN-US"/>
              <a:t>(208,112,0)</a:t>
            </a:r>
          </a:p>
          <a:p>
            <a:r>
              <a:rPr lang="EN-US"/>
              <a:t>Tier 2: </a:t>
            </a:r>
          </a:p>
          <a:p>
            <a:r>
              <a:rPr lang="EN-US"/>
              <a:t>#f0d000 &amp; </a:t>
            </a:r>
            <a:r>
              <a:rPr lang="EN-US" err="1"/>
              <a:t>rgb</a:t>
            </a:r>
            <a:r>
              <a:rPr lang="EN-US"/>
              <a:t>(240,208,0)</a:t>
            </a:r>
          </a:p>
          <a:p>
            <a:r>
              <a:rPr lang="EN-US"/>
              <a:t>Tier 3: </a:t>
            </a:r>
          </a:p>
          <a:p>
            <a:r>
              <a:rPr lang="EN-US"/>
              <a:t>#fff4ac &amp; </a:t>
            </a:r>
            <a:r>
              <a:rPr lang="EN-US" err="1"/>
              <a:t>rgb</a:t>
            </a:r>
            <a:r>
              <a:rPr lang="EN-US"/>
              <a:t>(255,244,172)</a:t>
            </a:r>
          </a:p>
          <a:p>
            <a:r>
              <a:rPr lang="EN-US"/>
              <a:t>Tier 4: </a:t>
            </a:r>
          </a:p>
          <a:p>
            <a:r>
              <a:rPr lang="EN-US"/>
              <a:t>#</a:t>
            </a:r>
            <a:r>
              <a:rPr lang="EN-US" err="1"/>
              <a:t>ffffff</a:t>
            </a:r>
            <a:r>
              <a:rPr lang="EN-US"/>
              <a:t> &amp; </a:t>
            </a:r>
            <a:r>
              <a:rPr lang="EN-US" err="1"/>
              <a:t>rgb</a:t>
            </a:r>
            <a:r>
              <a:rPr lang="EN-US"/>
              <a:t>(255,255,255)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54674" y="3657600"/>
            <a:ext cx="2743200" cy="1754326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 u="sng">
                <a:solidFill>
                  <a:srgbClr val="1155CC"/>
                </a:solidFill>
                <a:latin typeface="Arial"/>
                <a:hlinkClick r:id="rId4"/>
              </a:rPr>
              <a:t>http://vignette3.wikia.nocookie.net/commando2/images/8/84/Glenos-G_160_bullet.png/revision/latest?cb=20120731090012</a:t>
            </a:r>
            <a:r>
              <a:rPr lang="EN-US">
                <a:solidFill>
                  <a:srgbClr val="000000"/>
                </a:solidFill>
                <a:latin typeface="Arial"/>
              </a:rPr>
              <a:t>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0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Screen Layout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640 pixels by 480 pixels.</a:t>
            </a:r>
          </a:p>
          <a:p>
            <a:endParaRPr lang="EN-US"/>
          </a:p>
          <a:p>
            <a:r>
              <a:rPr lang="EN-US"/>
              <a:t>The score was designed to be in the middle of the top of the screen, and the HP bar and wave counter evenly spaced to either side of it. </a:t>
            </a:r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616" y="1676494"/>
            <a:ext cx="5195888" cy="411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1000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713" y="1269671"/>
            <a:ext cx="3401063" cy="1447800"/>
          </a:xfrm>
        </p:spPr>
        <p:txBody>
          <a:bodyPr/>
          <a:lstStyle/>
          <a:p>
            <a:r>
              <a:rPr lang="en-US"/>
              <a:t>Navigation Labels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426" y="746261"/>
            <a:ext cx="3859931" cy="2850878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63714" y="2951151"/>
            <a:ext cx="3401062" cy="2895599"/>
          </a:xfrm>
        </p:spPr>
        <p:txBody>
          <a:bodyPr/>
          <a:lstStyle/>
          <a:p>
            <a:r>
              <a:rPr lang="en-US"/>
              <a:t>Start – Enters Game</a:t>
            </a:r>
          </a:p>
          <a:p>
            <a:r>
              <a:rPr lang="en-US"/>
              <a:t>Quit – Exits Game</a:t>
            </a:r>
          </a:p>
          <a:p>
            <a:r>
              <a:rPr lang="en-US"/>
              <a:t>Space – Returns Player to Menu </a:t>
            </a:r>
          </a:p>
          <a:p>
            <a:r>
              <a:rPr lang="en-US"/>
              <a:t>W – Move Up</a:t>
            </a:r>
          </a:p>
          <a:p>
            <a:r>
              <a:rPr lang="en-US"/>
              <a:t>A – Move Left</a:t>
            </a:r>
          </a:p>
          <a:p>
            <a:r>
              <a:rPr lang="en-US"/>
              <a:t>S – Move Down</a:t>
            </a:r>
          </a:p>
          <a:p>
            <a:r>
              <a:rPr lang="en-US"/>
              <a:t>D – Move Right</a:t>
            </a:r>
          </a:p>
          <a:p>
            <a:r>
              <a:rPr lang="en-US"/>
              <a:t>Enter – Shoot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426" y="3762224"/>
            <a:ext cx="3859931" cy="270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0326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Button Sizes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725" y="1815003"/>
            <a:ext cx="5195888" cy="383759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The buttons are exactly 32 type spaces apart.</a:t>
            </a:r>
          </a:p>
          <a:p>
            <a:endParaRPr lang="en-US"/>
          </a:p>
          <a:p>
            <a:r>
              <a:rPr lang="EN-US"/>
              <a:t>Their size is roughly 1/3 the title, and the about same size as the arrow indicating where the user is hovering. </a:t>
            </a:r>
          </a:p>
        </p:txBody>
      </p:sp>
    </p:spTree>
    <p:extLst>
      <p:ext uri="{BB962C8B-B14F-4D97-AF65-F5344CB8AC3E}">
        <p14:creationId xmlns:p14="http://schemas.microsoft.com/office/powerpoint/2010/main" val="14717417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13410"/>
            <a:ext cx="3401063" cy="1447800"/>
          </a:xfrm>
        </p:spPr>
        <p:txBody>
          <a:bodyPr/>
          <a:lstStyle/>
          <a:p>
            <a:r>
              <a:rPr lang="en-US"/>
              <a:t>Element Placement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2594890"/>
            <a:ext cx="3401062" cy="289559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/>
              <a:t>The game information is displayed in the bar on the top of the screen. I spaced it evenly, with icons at the left, middle, and right.</a:t>
            </a:r>
          </a:p>
          <a:p>
            <a:r>
              <a:rPr lang="EN-US"/>
              <a:t>The spaceship can move entirely up and down the screen, but is prevented from moving farther forward than the S in Score, and cannot back off the edge on the screen on the left. </a:t>
            </a:r>
          </a:p>
          <a:p>
            <a:r>
              <a:rPr lang="EN-US"/>
              <a:t>The salt shakers come out the side at varying intervals. 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104" y="1487258"/>
            <a:ext cx="5195888" cy="4113074"/>
          </a:xfrm>
        </p:spPr>
      </p:pic>
    </p:spTree>
    <p:extLst>
      <p:ext uri="{BB962C8B-B14F-4D97-AF65-F5344CB8AC3E}">
        <p14:creationId xmlns:p14="http://schemas.microsoft.com/office/powerpoint/2010/main" val="21896879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8700" y="2689761"/>
            <a:ext cx="3401063" cy="1447800"/>
          </a:xfrm>
        </p:spPr>
        <p:txBody>
          <a:bodyPr/>
          <a:lstStyle/>
          <a:p>
            <a:r>
              <a:rPr lang="en-US"/>
              <a:t>Coming Together &amp; Implementation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They all come together to make my game.</a:t>
            </a:r>
          </a:p>
          <a:p>
            <a:r>
              <a:rPr lang="en-US"/>
              <a:t>The colors are supposed to be crazy and bright.</a:t>
            </a:r>
          </a:p>
          <a:p>
            <a:r>
              <a:rPr lang="en-US"/>
              <a:t>The user interface is simple.</a:t>
            </a:r>
          </a:p>
          <a:p>
            <a:r>
              <a:rPr lang="en-US"/>
              <a:t>The navigation is intuitive.</a:t>
            </a:r>
          </a:p>
          <a:p>
            <a:r>
              <a:rPr lang="en-US"/>
              <a:t>I think it works well, and my game is implemented properly. </a:t>
            </a:r>
          </a:p>
        </p:txBody>
      </p:sp>
    </p:spTree>
    <p:extLst>
      <p:ext uri="{BB962C8B-B14F-4D97-AF65-F5344CB8AC3E}">
        <p14:creationId xmlns:p14="http://schemas.microsoft.com/office/powerpoint/2010/main" val="3505148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Click r:id="rId3" action="ppaction://hlinksldjump"/>
          </p:cNvPr>
          <p:cNvSpPr/>
          <p:nvPr/>
        </p:nvSpPr>
        <p:spPr>
          <a:xfrm>
            <a:off x="5187112" y="2017564"/>
            <a:ext cx="15203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Title Screen</a:t>
            </a:r>
            <a:endParaRPr lang="en-US"/>
          </a:p>
        </p:txBody>
      </p:sp>
      <p:sp>
        <p:nvSpPr>
          <p:cNvPr id="3" name="Rectangle 2">
            <a:hlinkClick r:id="rId3" action="ppaction://hlinksldjump"/>
          </p:cNvPr>
          <p:cNvSpPr/>
          <p:nvPr/>
        </p:nvSpPr>
        <p:spPr>
          <a:xfrm>
            <a:off x="2499873" y="3303439"/>
            <a:ext cx="15203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Play!</a:t>
            </a:r>
            <a:endParaRPr lang="en-US"/>
          </a:p>
        </p:txBody>
      </p:sp>
      <p:sp>
        <p:nvSpPr>
          <p:cNvPr id="7" name="Rectangle 6">
            <a:hlinkClick r:id="rId3" action="ppaction://hlinksldjump"/>
          </p:cNvPr>
          <p:cNvSpPr/>
          <p:nvPr/>
        </p:nvSpPr>
        <p:spPr>
          <a:xfrm>
            <a:off x="7607533" y="3293914"/>
            <a:ext cx="15203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Exit Game</a:t>
            </a:r>
            <a:endParaRPr lang="en-US"/>
          </a:p>
        </p:txBody>
      </p:sp>
      <p:cxnSp>
        <p:nvCxnSpPr>
          <p:cNvPr id="17" name="Connector: Elbow 16"/>
          <p:cNvCxnSpPr/>
          <p:nvPr/>
        </p:nvCxnSpPr>
        <p:spPr>
          <a:xfrm>
            <a:off x="6702257" y="2846239"/>
            <a:ext cx="914400" cy="914400"/>
          </a:xfrm>
          <a:prstGeom prst="bentConnector3">
            <a:avLst/>
          </a:prstGeom>
          <a:ln>
            <a:headEnd type="none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9" name="Connector: Elbow 18"/>
          <p:cNvCxnSpPr/>
          <p:nvPr/>
        </p:nvCxnSpPr>
        <p:spPr>
          <a:xfrm rot="10800000" flipV="1">
            <a:off x="4071267" y="2858348"/>
            <a:ext cx="1097401" cy="890177"/>
          </a:xfrm>
          <a:prstGeom prst="bentConnector3">
            <a:avLst/>
          </a:prstGeom>
          <a:ln>
            <a:headEnd type="none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29731945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Additional Credits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>
                <a:solidFill>
                  <a:srgbClr val="FFFFFF"/>
                </a:solidFill>
                <a:latin typeface="Arial"/>
              </a:rPr>
              <a:t>Speed of Link – </a:t>
            </a:r>
            <a:r>
              <a:rPr lang="EN-US" err="1">
                <a:solidFill>
                  <a:srgbClr val="FFFFFF"/>
                </a:solidFill>
                <a:latin typeface="Arial"/>
              </a:rPr>
              <a:t>AntiPlur</a:t>
            </a:r>
            <a:r>
              <a:rPr lang="EN-US">
                <a:solidFill>
                  <a:srgbClr val="FFFFFF"/>
                </a:solidFill>
                <a:latin typeface="Arial"/>
              </a:rPr>
              <a:t> (In Game Music)</a:t>
            </a:r>
            <a:endParaRPr lang="EN-US" u="sng">
              <a:solidFill>
                <a:srgbClr val="FFFFFF"/>
              </a:solidFill>
              <a:latin typeface="Arial"/>
            </a:endParaRPr>
          </a:p>
          <a:p>
            <a:r>
              <a:rPr lang="EN-US" u="sng">
                <a:solidFill>
                  <a:srgbClr val="1155CC"/>
                </a:solidFill>
                <a:latin typeface="Arial"/>
                <a:hlinkClick r:id="rId3"/>
              </a:rPr>
              <a:t>https://www.youtube.com/watch?v=GwYA8zcF2_I&amp;index=4&amp;list=PLJHPDu3JnGVNYecvbHAn2b9i7E9WoXbJU</a:t>
            </a:r>
            <a:r>
              <a:rPr lang="EN-US">
                <a:solidFill>
                  <a:srgbClr val="000000"/>
                </a:solidFill>
                <a:latin typeface="Arial"/>
              </a:rPr>
              <a:t> </a:t>
            </a:r>
          </a:p>
          <a:p>
            <a:pPr marL="0" indent="0">
              <a:buNone/>
            </a:pPr>
            <a:endParaRPr lang="EN-US">
              <a:solidFill>
                <a:srgbClr val="000000"/>
              </a:solidFill>
              <a:latin typeface="Arial"/>
            </a:endParaRPr>
          </a:p>
          <a:p>
            <a:pPr marL="0" indent="0">
              <a:buNone/>
            </a:pPr>
            <a:r>
              <a:rPr lang="EN-US">
                <a:latin typeface="Arial"/>
              </a:rPr>
              <a:t>Gun Fire Sound – Sound Bible</a:t>
            </a:r>
            <a:br>
              <a:rPr lang="en-US" u="sng">
                <a:latin typeface="Arial"/>
              </a:rPr>
            </a:br>
            <a:endParaRPr lang="en-US" u="sng">
              <a:latin typeface="Arial"/>
            </a:endParaRPr>
          </a:p>
          <a:p>
            <a:r>
              <a:rPr lang="EN-US" u="sng">
                <a:solidFill>
                  <a:srgbClr val="1155CC"/>
                </a:solidFill>
                <a:latin typeface="Arial"/>
                <a:hlinkClick r:id="rId4"/>
              </a:rPr>
              <a:t>http://soundbible.com/472-Laser-Blasts.html</a:t>
            </a:r>
            <a:r>
              <a:rPr lang="EN-US">
                <a:solidFill>
                  <a:srgbClr val="000000"/>
                </a:solidFill>
                <a:latin typeface="Arial"/>
              </a:rPr>
              <a:t> </a:t>
            </a:r>
          </a:p>
          <a:p>
            <a:pPr marL="0" indent="0">
              <a:buNone/>
            </a:pPr>
            <a:br>
              <a:rPr lang="en-US" u="sng">
                <a:latin typeface="Arial"/>
              </a:rPr>
            </a:br>
            <a:r>
              <a:rPr lang="EN-US">
                <a:solidFill>
                  <a:srgbClr val="FFFFFF"/>
                </a:solidFill>
                <a:latin typeface="Arial"/>
              </a:rPr>
              <a:t>Salt Shaker Breaking – Sound Bible</a:t>
            </a:r>
          </a:p>
          <a:p>
            <a:r>
              <a:rPr lang="EN-US" u="sng">
                <a:solidFill>
                  <a:srgbClr val="1155CC"/>
                </a:solidFill>
                <a:latin typeface="Arial"/>
                <a:hlinkClick r:id="rId5"/>
              </a:rPr>
              <a:t>http://soundbible.com/105-Light-Bulb-Breaking.html</a:t>
            </a:r>
            <a:r>
              <a:rPr lang="EN-US">
                <a:solidFill>
                  <a:srgbClr val="000000"/>
                </a:solidFill>
                <a:latin typeface="Arial"/>
              </a:rPr>
              <a:t> </a:t>
            </a:r>
          </a:p>
          <a:p>
            <a:pPr marL="0" indent="0">
              <a:buNone/>
            </a:pPr>
            <a:br>
              <a:rPr lang="en-US" u="sng">
                <a:latin typeface="Arial"/>
              </a:rPr>
            </a:br>
            <a:r>
              <a:rPr lang="EN-US">
                <a:solidFill>
                  <a:srgbClr val="FFFFFF"/>
                </a:solidFill>
                <a:latin typeface="Arial"/>
              </a:rPr>
              <a:t>Ship Starting – Sound Bible</a:t>
            </a:r>
          </a:p>
          <a:p>
            <a:r>
              <a:rPr lang="EN-US" u="sng">
                <a:solidFill>
                  <a:srgbClr val="1155CC"/>
                </a:solidFill>
                <a:latin typeface="Arial"/>
                <a:hlinkClick r:id="rId6"/>
              </a:rPr>
              <a:t>http://soundbible.com/1639-Power-Up.html</a:t>
            </a:r>
            <a:r>
              <a:rPr lang="EN-US">
                <a:solidFill>
                  <a:srgbClr val="000000"/>
                </a:solidFill>
                <a:latin typeface="Arial"/>
              </a:rPr>
              <a:t> 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Sound Credits</a:t>
            </a:r>
          </a:p>
        </p:txBody>
      </p:sp>
    </p:spTree>
    <p:extLst>
      <p:ext uri="{BB962C8B-B14F-4D97-AF65-F5344CB8AC3E}">
        <p14:creationId xmlns:p14="http://schemas.microsoft.com/office/powerpoint/2010/main" val="2418041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Screen Wireframes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47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Screen</a:t>
            </a:r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713" y="2052638"/>
            <a:ext cx="5594349" cy="4195762"/>
          </a:xfrm>
        </p:spPr>
      </p:pic>
    </p:spTree>
    <p:extLst>
      <p:ext uri="{BB962C8B-B14F-4D97-AF65-F5344CB8AC3E}">
        <p14:creationId xmlns:p14="http://schemas.microsoft.com/office/powerpoint/2010/main" val="1310761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Play!</a:t>
            </a:r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713" y="2052638"/>
            <a:ext cx="5594349" cy="4195762"/>
          </a:xfrm>
        </p:spPr>
      </p:pic>
    </p:spTree>
    <p:extLst>
      <p:ext uri="{BB962C8B-B14F-4D97-AF65-F5344CB8AC3E}">
        <p14:creationId xmlns:p14="http://schemas.microsoft.com/office/powerpoint/2010/main" val="3387730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/>
              <a:t>Design Bible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All content without a citation is created by me.</a:t>
            </a:r>
          </a:p>
        </p:txBody>
      </p:sp>
    </p:spTree>
    <p:extLst>
      <p:ext uri="{BB962C8B-B14F-4D97-AF65-F5344CB8AC3E}">
        <p14:creationId xmlns:p14="http://schemas.microsoft.com/office/powerpoint/2010/main" val="2596688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Delivery Medium</a:t>
            </a:r>
          </a:p>
        </p:txBody>
      </p:sp>
      <p:pic>
        <p:nvPicPr>
          <p:cNvPr id="23" name="Picture Placeholder 2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9" r="11069"/>
          <a:stretch>
            <a:fillRect/>
          </a:stretch>
        </p:blipFill>
        <p:spPr>
          <a:xfrm>
            <a:off x="5700713" y="1143000"/>
            <a:ext cx="4449762" cy="4572000"/>
          </a:xfrm>
        </p:spPr>
      </p:pic>
      <p:sp>
        <p:nvSpPr>
          <p:cNvPr id="22" name="Text Placeholder 2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Windowed game on PC. </a:t>
            </a:r>
          </a:p>
        </p:txBody>
      </p:sp>
    </p:spTree>
    <p:extLst>
      <p:ext uri="{BB962C8B-B14F-4D97-AF65-F5344CB8AC3E}">
        <p14:creationId xmlns:p14="http://schemas.microsoft.com/office/powerpoint/2010/main" val="3062215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Typefaces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Fiery Turk Font </a:t>
            </a:r>
          </a:p>
          <a:p>
            <a:endParaRPr lang="en-US"/>
          </a:p>
          <a:p>
            <a:r>
              <a:rPr lang="en-US"/>
              <a:t>Font Credit:</a:t>
            </a:r>
          </a:p>
          <a:p>
            <a:r>
              <a:rPr lang="en-US">
                <a:hlinkClick r:id="rId3"/>
              </a:rPr>
              <a:t>http://www.whatfontis.com/Fiery-Turk.font</a:t>
            </a:r>
            <a:r>
              <a:rPr lang="en-US"/>
              <a:t> 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990" y="2895600"/>
            <a:ext cx="5195888" cy="1059496"/>
          </a:xfrm>
        </p:spPr>
      </p:pic>
      <p:sp>
        <p:nvSpPr>
          <p:cNvPr id="9" name="TextBox 8"/>
          <p:cNvSpPr txBox="1"/>
          <p:nvPr/>
        </p:nvSpPr>
        <p:spPr>
          <a:xfrm>
            <a:off x="6305797" y="4144488"/>
            <a:ext cx="3610099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hlinkClick r:id="rId5"/>
              </a:rPr>
              <a:t>http://i.fonts2u.com/fi/fiery-turk_4.png</a:t>
            </a:r>
            <a:r>
              <a:rPr lang="en-US" sz="1100"/>
              <a:t>   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363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2134" y="272144"/>
            <a:ext cx="3401063" cy="1447800"/>
          </a:xfrm>
        </p:spPr>
        <p:txBody>
          <a:bodyPr/>
          <a:lstStyle/>
          <a:p>
            <a:pPr algn="ctr"/>
            <a:r>
              <a:rPr lang="en-US"/>
              <a:t>Color Scheme:</a:t>
            </a:r>
            <a:br>
              <a:rPr lang="en-US"/>
            </a:br>
            <a:r>
              <a:rPr lang="en-US"/>
              <a:t>Main Screen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974" y="2030446"/>
            <a:ext cx="5195888" cy="383759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78" y="738011"/>
            <a:ext cx="3401062" cy="5905354"/>
          </a:xfrm>
        </p:spPr>
        <p:txBody>
          <a:bodyPr>
            <a:normAutofit fontScale="85000" lnSpcReduction="20000"/>
          </a:bodyPr>
          <a:lstStyle/>
          <a:p>
            <a:r>
              <a:rPr lang="en-US"/>
              <a:t>Background: </a:t>
            </a:r>
          </a:p>
          <a:p>
            <a:r>
              <a:rPr lang="en-US"/>
              <a:t>#000000 &amp; </a:t>
            </a:r>
            <a:r>
              <a:rPr lang="en-US" err="1"/>
              <a:t>rgb</a:t>
            </a:r>
            <a:r>
              <a:rPr lang="en-US"/>
              <a:t>(0,0,0)</a:t>
            </a:r>
          </a:p>
          <a:p>
            <a:r>
              <a:rPr lang="en-US"/>
              <a:t>Type: </a:t>
            </a:r>
          </a:p>
          <a:p>
            <a:r>
              <a:rPr lang="en-US"/>
              <a:t>#</a:t>
            </a:r>
            <a:r>
              <a:rPr lang="en-US" err="1"/>
              <a:t>ffffff</a:t>
            </a:r>
            <a:r>
              <a:rPr lang="en-US"/>
              <a:t> &amp; </a:t>
            </a:r>
            <a:r>
              <a:rPr lang="en-US" err="1"/>
              <a:t>rgb</a:t>
            </a:r>
            <a:r>
              <a:rPr lang="en-US"/>
              <a:t>(255,255,255)</a:t>
            </a:r>
          </a:p>
          <a:p>
            <a:r>
              <a:rPr lang="en-US"/>
              <a:t>Arrow: </a:t>
            </a:r>
          </a:p>
          <a:p>
            <a:r>
              <a:rPr lang="en-US"/>
              <a:t>#</a:t>
            </a:r>
            <a:r>
              <a:rPr lang="en-US" err="1"/>
              <a:t>ffffff</a:t>
            </a:r>
            <a:r>
              <a:rPr lang="en-US"/>
              <a:t> &amp; </a:t>
            </a:r>
            <a:r>
              <a:rPr lang="en-US" err="1"/>
              <a:t>rgb</a:t>
            </a:r>
            <a:r>
              <a:rPr lang="en-US"/>
              <a:t>(255,255,255)</a:t>
            </a:r>
          </a:p>
          <a:p>
            <a:r>
              <a:rPr lang="en-US"/>
              <a:t>Red Confetti: </a:t>
            </a:r>
          </a:p>
          <a:p>
            <a:r>
              <a:rPr lang="en-US"/>
              <a:t>#ff0000 &amp; </a:t>
            </a:r>
            <a:r>
              <a:rPr lang="en-US" err="1"/>
              <a:t>rgb</a:t>
            </a:r>
            <a:r>
              <a:rPr lang="en-US"/>
              <a:t>(255,0,0)</a:t>
            </a:r>
          </a:p>
          <a:p>
            <a:r>
              <a:rPr lang="en-US"/>
              <a:t>Pink Confetti: </a:t>
            </a:r>
          </a:p>
          <a:p>
            <a:r>
              <a:rPr lang="en-US"/>
              <a:t>#ff00ff &amp; </a:t>
            </a:r>
            <a:r>
              <a:rPr lang="en-US" err="1"/>
              <a:t>rgb</a:t>
            </a:r>
            <a:r>
              <a:rPr lang="en-US"/>
              <a:t>(255,0,255)</a:t>
            </a:r>
          </a:p>
          <a:p>
            <a:r>
              <a:rPr lang="en-US"/>
              <a:t>Purple Confetti: </a:t>
            </a:r>
          </a:p>
          <a:p>
            <a:r>
              <a:rPr lang="en-US"/>
              <a:t>#5500aa &amp; </a:t>
            </a:r>
            <a:r>
              <a:rPr lang="en-US" err="1"/>
              <a:t>rgb</a:t>
            </a:r>
            <a:r>
              <a:rPr lang="en-US"/>
              <a:t>(85,0,170)</a:t>
            </a:r>
          </a:p>
          <a:p>
            <a:r>
              <a:rPr lang="en-US"/>
              <a:t>Green Confetti: </a:t>
            </a:r>
          </a:p>
          <a:p>
            <a:r>
              <a:rPr lang="en-US"/>
              <a:t>#00ff00 &amp; </a:t>
            </a:r>
            <a:r>
              <a:rPr lang="en-US" err="1"/>
              <a:t>rgb</a:t>
            </a:r>
            <a:r>
              <a:rPr lang="en-US"/>
              <a:t>(0,255,0)</a:t>
            </a:r>
          </a:p>
          <a:p>
            <a:r>
              <a:rPr lang="en-US"/>
              <a:t>Yellow Confetti: </a:t>
            </a:r>
          </a:p>
          <a:p>
            <a:r>
              <a:rPr lang="en-US"/>
              <a:t>#ffff00 &amp; </a:t>
            </a:r>
            <a:r>
              <a:rPr lang="en-US" err="1"/>
              <a:t>rgb</a:t>
            </a:r>
            <a:r>
              <a:rPr lang="en-US"/>
              <a:t>(255,255,0)</a:t>
            </a:r>
          </a:p>
          <a:p>
            <a:r>
              <a:rPr lang="en-US"/>
              <a:t>Orange Confetti: </a:t>
            </a:r>
          </a:p>
          <a:p>
            <a:r>
              <a:rPr lang="en-US"/>
              <a:t>#ff7700 &amp; </a:t>
            </a:r>
            <a:r>
              <a:rPr lang="en-US" err="1"/>
              <a:t>rgb</a:t>
            </a:r>
            <a:r>
              <a:rPr lang="en-US"/>
              <a:t>(255,119,0)</a:t>
            </a:r>
          </a:p>
          <a:p>
            <a:r>
              <a:rPr lang="en-US"/>
              <a:t>Blue Confetti: </a:t>
            </a:r>
          </a:p>
          <a:p>
            <a:r>
              <a:rPr lang="en-US"/>
              <a:t> #0080ff &amp; </a:t>
            </a:r>
            <a:r>
              <a:rPr lang="en-US" err="1"/>
              <a:t>rgb</a:t>
            </a:r>
            <a:r>
              <a:rPr lang="en-US"/>
              <a:t>(0,128,255)</a:t>
            </a:r>
          </a:p>
          <a:p>
            <a:r>
              <a:rPr lang="en-US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42589" y="5963097"/>
            <a:ext cx="2740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>
                <a:hlinkClick r:id="rId3"/>
              </a:rPr>
              <a:t>http://piq.codeus.net/static/media/userpics/piq_76190_400x400.png</a:t>
            </a:r>
            <a:r>
              <a:rPr lang="en-US" sz="11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881477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20</Slides>
  <Notes>10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Ion</vt:lpstr>
      <vt:lpstr>Screen Flows</vt:lpstr>
      <vt:lpstr>PowerPoint Presentation</vt:lpstr>
      <vt:lpstr>Screen Wireframes</vt:lpstr>
      <vt:lpstr>Title Screen</vt:lpstr>
      <vt:lpstr>Play!</vt:lpstr>
      <vt:lpstr>Design Bible</vt:lpstr>
      <vt:lpstr>Delivery Medium</vt:lpstr>
      <vt:lpstr>Typefaces</vt:lpstr>
      <vt:lpstr>Color Scheme: Main Screen</vt:lpstr>
      <vt:lpstr>Color Scheme: In Game</vt:lpstr>
      <vt:lpstr>Color Scheme: Player</vt:lpstr>
      <vt:lpstr>Color Scheme: HP</vt:lpstr>
      <vt:lpstr>Color Scheme: Salt Shakers</vt:lpstr>
      <vt:lpstr>Color Scheme: Bullets</vt:lpstr>
      <vt:lpstr>Screen Layout</vt:lpstr>
      <vt:lpstr>Navigation Labels</vt:lpstr>
      <vt:lpstr>Button Sizes</vt:lpstr>
      <vt:lpstr>Element Placement</vt:lpstr>
      <vt:lpstr>Coming Together &amp; Implementation</vt:lpstr>
      <vt:lpstr>Additional Credits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Screen Flows</dc:title>
  <cp:revision>1</cp:revision>
  <dcterms:modified xsi:type="dcterms:W3CDTF">2016-12-08T21:39:47Z</dcterms:modified>
</cp:coreProperties>
</file>