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57" r:id="rId5"/>
    <p:sldId id="259" r:id="rId6"/>
    <p:sldId id="258" r:id="rId7"/>
    <p:sldId id="266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E017-CF79-6248-93D0-EDF28E96B52D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0438-84DB-0948-9D47-1B4347C89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9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E017-CF79-6248-93D0-EDF28E96B52D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0438-84DB-0948-9D47-1B4347C89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E017-CF79-6248-93D0-EDF28E96B52D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0438-84DB-0948-9D47-1B4347C89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3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E017-CF79-6248-93D0-EDF28E96B52D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0438-84DB-0948-9D47-1B4347C89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2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E017-CF79-6248-93D0-EDF28E96B52D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0438-84DB-0948-9D47-1B4347C89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E017-CF79-6248-93D0-EDF28E96B52D}" type="datetimeFigureOut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0438-84DB-0948-9D47-1B4347C89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1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E017-CF79-6248-93D0-EDF28E96B52D}" type="datetimeFigureOut">
              <a:rPr lang="en-US" smtClean="0"/>
              <a:t>2/10/15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0438-84DB-0948-9D47-1B4347C89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7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E017-CF79-6248-93D0-EDF28E96B52D}" type="datetimeFigureOut">
              <a:rPr lang="en-US" smtClean="0"/>
              <a:t>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0438-84DB-0948-9D47-1B4347C89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5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E017-CF79-6248-93D0-EDF28E96B52D}" type="datetimeFigureOut">
              <a:rPr lang="en-US" smtClean="0"/>
              <a:t>2/10/15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0438-84DB-0948-9D47-1B4347C89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8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E017-CF79-6248-93D0-EDF28E96B52D}" type="datetimeFigureOut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0438-84DB-0948-9D47-1B4347C89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8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E017-CF79-6248-93D0-EDF28E96B52D}" type="datetimeFigureOut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0438-84DB-0948-9D47-1B4347C89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3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E017-CF79-6248-93D0-EDF28E96B52D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E0438-84DB-0948-9D47-1B4347C89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6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CISY 114: Week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“The Mailbag”</a:t>
            </a:r>
          </a:p>
          <a:p>
            <a:r>
              <a:rPr lang="en-US" dirty="0" smtClean="0"/>
              <a:t>And Participation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4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 found the typography chapter very interesting but after awhile it was a little bit like information overload for me. I would like to go over that some more.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9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Story Short (TL;DR):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Typography on the web is a fickle thing.</a:t>
            </a:r>
          </a:p>
          <a:p>
            <a:pPr marL="514350" indent="-514350" algn="ctr">
              <a:buAutoNum type="arabicParenR"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Even if you’re using the same font it may display differently between browsers, or even between the same browser on different systems.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Be sure to use readable type that “degrades” well when viewed on other systems.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771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Correct Answers:</a:t>
            </a:r>
          </a:p>
          <a:p>
            <a:pPr marL="0" indent="0" algn="ctr">
              <a:buNone/>
            </a:pPr>
            <a:r>
              <a:rPr lang="en-US" dirty="0" smtClean="0"/>
              <a:t>“Animal Crackers” (4)</a:t>
            </a:r>
          </a:p>
          <a:p>
            <a:pPr marL="0" indent="0" algn="ctr">
              <a:buNone/>
            </a:pPr>
            <a:r>
              <a:rPr lang="en-US" dirty="0" smtClean="0"/>
              <a:t>Metaphor (3)</a:t>
            </a:r>
          </a:p>
          <a:p>
            <a:pPr marL="0" indent="0" algn="ctr">
              <a:buNone/>
            </a:pPr>
            <a:r>
              <a:rPr lang="en-US" dirty="0" smtClean="0"/>
              <a:t>Other (1)</a:t>
            </a:r>
          </a:p>
          <a:p>
            <a:pPr marL="0" indent="0" algn="ctr">
              <a:buNone/>
            </a:pPr>
            <a:r>
              <a:rPr lang="en-US" b="1" dirty="0" smtClean="0"/>
              <a:t>Incorrect Answers:</a:t>
            </a:r>
          </a:p>
          <a:p>
            <a:pPr marL="0" indent="0" algn="ctr">
              <a:buNone/>
            </a:pPr>
            <a:r>
              <a:rPr lang="en-US" dirty="0" smtClean="0"/>
              <a:t>“Harry” (7)</a:t>
            </a:r>
          </a:p>
          <a:p>
            <a:pPr marL="0" indent="0" algn="ctr">
              <a:buNone/>
            </a:pPr>
            <a:r>
              <a:rPr lang="en-US" dirty="0" smtClean="0"/>
              <a:t>No Answer 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0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144000" cy="564567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880936" y="3615647"/>
            <a:ext cx="1510176" cy="881028"/>
          </a:xfrm>
          <a:prstGeom prst="rightArrow">
            <a:avLst/>
          </a:prstGeom>
          <a:solidFill>
            <a:srgbClr val="FF0000"/>
          </a:solidFill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20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When it comes to bit depth, more specifically to color, does 24 bit color information exceed the human eye's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ability to </a:t>
            </a:r>
            <a:r>
              <a:rPr lang="en-US" dirty="0" smtClean="0">
                <a:solidFill>
                  <a:srgbClr val="008000"/>
                </a:solidFill>
              </a:rPr>
              <a:t>perceive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color</a:t>
            </a:r>
            <a:r>
              <a:rPr lang="en-US" dirty="0" smtClean="0"/>
              <a:t>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1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Blindness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77" y="-45768"/>
            <a:ext cx="8295846" cy="694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2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Tetrachromacy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611" b="9611"/>
          <a:stretch>
            <a:fillRect/>
          </a:stretch>
        </p:blipFill>
        <p:spPr>
          <a:xfrm>
            <a:off x="1921611" y="1417638"/>
            <a:ext cx="5036907" cy="2770104"/>
          </a:xfrm>
        </p:spPr>
      </p:pic>
      <p:sp>
        <p:nvSpPr>
          <p:cNvPr id="5" name="TextBox 4"/>
          <p:cNvSpPr txBox="1"/>
          <p:nvPr/>
        </p:nvSpPr>
        <p:spPr>
          <a:xfrm>
            <a:off x="457200" y="4279277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Meet </a:t>
            </a:r>
            <a:r>
              <a:rPr lang="en-US" sz="4000" b="1" dirty="0" err="1" smtClean="0"/>
              <a:t>Concetta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Antico</a:t>
            </a:r>
            <a:endParaRPr lang="en-US" sz="4000" b="1" dirty="0" smtClean="0"/>
          </a:p>
          <a:p>
            <a:pPr algn="ctr"/>
            <a:r>
              <a:rPr lang="en-US" sz="2400" dirty="0" smtClean="0"/>
              <a:t>Where most humans have 3 types of “cone” cells in our eyes (for red, green, and blue) she has four.</a:t>
            </a:r>
          </a:p>
          <a:p>
            <a:pPr algn="ctr"/>
            <a:r>
              <a:rPr lang="en-US" sz="2400" dirty="0" smtClean="0"/>
              <a:t>It’s a sex-linked trait (only women can have it; sorry guys).</a:t>
            </a:r>
          </a:p>
        </p:txBody>
      </p:sp>
    </p:spTree>
    <p:extLst>
      <p:ext uri="{BB962C8B-B14F-4D97-AF65-F5344CB8AC3E}">
        <p14:creationId xmlns:p14="http://schemas.microsoft.com/office/powerpoint/2010/main" val="151246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Polychromacy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279277"/>
            <a:ext cx="8229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Meet The Mantis Shrimp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Mantis shrimp have 16 (!!!) types of cones.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Imagine that, silly humans.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452" y="1156448"/>
            <a:ext cx="4873749" cy="324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When it comes to bit depth, more specifically to color, does 24 bit color information exceed the human eye's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ability to </a:t>
            </a:r>
            <a:r>
              <a:rPr lang="en-US" dirty="0" smtClean="0">
                <a:solidFill>
                  <a:srgbClr val="008000"/>
                </a:solidFill>
              </a:rPr>
              <a:t>perceive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color</a:t>
            </a:r>
            <a:r>
              <a:rPr lang="en-US" dirty="0" smtClean="0"/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“IT DEPENDS”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[The] section about the </a:t>
            </a:r>
            <a:r>
              <a:rPr lang="en-US" b="1" dirty="0" smtClean="0"/>
              <a:t>hexadecimal counting </a:t>
            </a:r>
            <a:r>
              <a:rPr lang="en-US" dirty="0" smtClean="0"/>
              <a:t>system from your video was a bit confusing.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291</Words>
  <Application>Microsoft Macintosh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CISY 114: Week 4</vt:lpstr>
      <vt:lpstr>Participation Questions:</vt:lpstr>
      <vt:lpstr>PowerPoint Presentation</vt:lpstr>
      <vt:lpstr>Questions:</vt:lpstr>
      <vt:lpstr>Color Blindness</vt:lpstr>
      <vt:lpstr>Tetrachromacy</vt:lpstr>
      <vt:lpstr>Polychromacy</vt:lpstr>
      <vt:lpstr>Questions:</vt:lpstr>
      <vt:lpstr>Questions:</vt:lpstr>
      <vt:lpstr>Questions:</vt:lpstr>
      <vt:lpstr>Long Story Short (TL;DR):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CISY 114: Week 4</dc:title>
  <dc:creator>Steve Caruso</dc:creator>
  <cp:lastModifiedBy>Steve Caruso</cp:lastModifiedBy>
  <cp:revision>6</cp:revision>
  <dcterms:created xsi:type="dcterms:W3CDTF">2015-02-10T18:18:58Z</dcterms:created>
  <dcterms:modified xsi:type="dcterms:W3CDTF">2015-02-10T22:40:42Z</dcterms:modified>
</cp:coreProperties>
</file>