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2" r:id="rId7"/>
    <p:sldId id="263" r:id="rId8"/>
    <p:sldId id="260" r:id="rId9"/>
    <p:sldId id="261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82"/>
  </p:normalViewPr>
  <p:slideViewPr>
    <p:cSldViewPr snapToGrid="0" snapToObjects="1">
      <p:cViewPr varScale="1">
        <p:scale>
          <a:sx n="126" d="100"/>
          <a:sy n="126" d="100"/>
        </p:scale>
        <p:origin x="12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8283-6F27-9045-B15A-1A89A02FA599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AF33-88D8-604D-85DA-F4C1D57EA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0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8283-6F27-9045-B15A-1A89A02FA599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AF33-88D8-604D-85DA-F4C1D57EA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8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8283-6F27-9045-B15A-1A89A02FA599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AF33-88D8-604D-85DA-F4C1D57EA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8283-6F27-9045-B15A-1A89A02FA599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AF33-88D8-604D-85DA-F4C1D57EA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8283-6F27-9045-B15A-1A89A02FA599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AF33-88D8-604D-85DA-F4C1D57EA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0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8283-6F27-9045-B15A-1A89A02FA599}" type="datetimeFigureOut">
              <a:rPr lang="en-US" smtClean="0"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AF33-88D8-604D-85DA-F4C1D57EA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3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8283-6F27-9045-B15A-1A89A02FA599}" type="datetimeFigureOut">
              <a:rPr lang="en-US" smtClean="0"/>
              <a:t>11/9/15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AF33-88D8-604D-85DA-F4C1D57EA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9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8283-6F27-9045-B15A-1A89A02FA599}" type="datetimeFigureOut">
              <a:rPr lang="en-US" smtClean="0"/>
              <a:t>11/9/15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AF33-88D8-604D-85DA-F4C1D57EA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7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8283-6F27-9045-B15A-1A89A02FA599}" type="datetimeFigureOut">
              <a:rPr lang="en-US" smtClean="0"/>
              <a:t>11/9/15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AF33-88D8-604D-85DA-F4C1D57EA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7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8283-6F27-9045-B15A-1A89A02FA599}" type="datetimeFigureOut">
              <a:rPr lang="en-US" smtClean="0"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AF33-88D8-604D-85DA-F4C1D57EA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3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8283-6F27-9045-B15A-1A89A02FA599}" type="datetimeFigureOut">
              <a:rPr lang="en-US" smtClean="0"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AF33-88D8-604D-85DA-F4C1D57EA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8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68283-6F27-9045-B15A-1A89A02FA599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4AF33-88D8-604D-85DA-F4C1D57EA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7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CISY114 Week 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Mobile Devices and Design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01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“New”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Camera (front and back facing – QR codes, etc.)</a:t>
            </a:r>
          </a:p>
          <a:p>
            <a:r>
              <a:rPr lang="en-US" dirty="0" smtClean="0"/>
              <a:t>Accelerometer</a:t>
            </a:r>
          </a:p>
          <a:p>
            <a:r>
              <a:rPr lang="en-US" dirty="0" smtClean="0"/>
              <a:t>Biometrics (pedometer, fingerprint, pulse, etc.)</a:t>
            </a:r>
          </a:p>
          <a:p>
            <a:r>
              <a:rPr lang="en-US" dirty="0" smtClean="0"/>
              <a:t>GPS (positional context)</a:t>
            </a:r>
          </a:p>
          <a:p>
            <a:r>
              <a:rPr lang="en-US" dirty="0" smtClean="0"/>
              <a:t>Identity tech (Apple Pay,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38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IMPORTANT NOTE!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will not be here next week.</a:t>
            </a:r>
          </a:p>
          <a:p>
            <a:endParaRPr lang="en-US" dirty="0" smtClean="0"/>
          </a:p>
          <a:p>
            <a:r>
              <a:rPr lang="en-US" dirty="0" smtClean="0"/>
              <a:t>Instead Professor Rajiv (“Raj”) </a:t>
            </a:r>
            <a:r>
              <a:rPr lang="en-US" dirty="0" err="1" smtClean="0"/>
              <a:t>Parkash</a:t>
            </a:r>
            <a:r>
              <a:rPr lang="en-US" dirty="0" smtClean="0"/>
              <a:t> will teach you the history and basics of HTML, CSS, and the world wide web.</a:t>
            </a:r>
          </a:p>
          <a:p>
            <a:endParaRPr lang="en-US" dirty="0"/>
          </a:p>
          <a:p>
            <a:r>
              <a:rPr lang="en-US" dirty="0" smtClean="0"/>
              <a:t>As a result, the deadline for Project one has been pushed back one week!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9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Devices vs Other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major differences?</a:t>
            </a:r>
          </a:p>
          <a:p>
            <a:pPr lvl="1"/>
            <a:r>
              <a:rPr lang="en-US" dirty="0" smtClean="0"/>
              <a:t>Major operating systems (iOS vs Android).</a:t>
            </a:r>
          </a:p>
          <a:p>
            <a:pPr lvl="1"/>
            <a:r>
              <a:rPr lang="en-US" dirty="0"/>
              <a:t>Touch screen vs point &amp; click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Size of the screen &amp; screen real-estate.</a:t>
            </a:r>
          </a:p>
          <a:p>
            <a:pPr lvl="1"/>
            <a:r>
              <a:rPr lang="en-US" dirty="0" smtClean="0"/>
              <a:t>“New” Inputs:</a:t>
            </a:r>
          </a:p>
          <a:p>
            <a:pPr lvl="2"/>
            <a:r>
              <a:rPr lang="en-US" dirty="0" smtClean="0"/>
              <a:t>Camera</a:t>
            </a:r>
          </a:p>
          <a:p>
            <a:pPr lvl="2"/>
            <a:r>
              <a:rPr lang="en-US" dirty="0" smtClean="0"/>
              <a:t>Accelerometer</a:t>
            </a:r>
          </a:p>
          <a:p>
            <a:pPr lvl="2"/>
            <a:r>
              <a:rPr lang="en-US" dirty="0" smtClean="0"/>
              <a:t>Biometric</a:t>
            </a:r>
          </a:p>
          <a:p>
            <a:pPr lvl="2"/>
            <a:r>
              <a:rPr lang="en-US" dirty="0" smtClean="0"/>
              <a:t>GPS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9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iOS – by Apple</a:t>
            </a:r>
          </a:p>
          <a:p>
            <a:pPr lvl="1"/>
            <a:r>
              <a:rPr lang="en-US" dirty="0" smtClean="0"/>
              <a:t>Based off of </a:t>
            </a:r>
            <a:br>
              <a:rPr lang="en-US" dirty="0" smtClean="0"/>
            </a:br>
            <a:r>
              <a:rPr lang="en-US" dirty="0" smtClean="0"/>
              <a:t>OS X framework (UNIX).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Android – by Google</a:t>
            </a:r>
          </a:p>
          <a:p>
            <a:pPr lvl="1"/>
            <a:r>
              <a:rPr lang="en-US" dirty="0" smtClean="0"/>
              <a:t>Based off of the Linux framework.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840" y="1478280"/>
            <a:ext cx="3810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43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Fragmentation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2962"/>
            <a:ext cx="9144000" cy="32191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2640" y="6488668"/>
            <a:ext cx="2090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DroidLife.com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3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 Interface vs Point &amp; Click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41500"/>
            <a:ext cx="7620000" cy="429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4846" y="6488668"/>
            <a:ext cx="2529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designmodo.com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11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 Interface vs Point &amp; Click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that do not work:</a:t>
            </a:r>
          </a:p>
          <a:p>
            <a:pPr lvl="1"/>
            <a:r>
              <a:rPr lang="en-US" dirty="0" smtClean="0"/>
              <a:t>Key commands. (and extensive keyboard input)</a:t>
            </a:r>
          </a:p>
          <a:p>
            <a:pPr lvl="1"/>
            <a:r>
              <a:rPr lang="en-US" dirty="0" err="1" smtClean="0"/>
              <a:t>Hovertext</a:t>
            </a:r>
            <a:r>
              <a:rPr lang="en-US" dirty="0" smtClean="0"/>
              <a:t>. (and other hover affordances)</a:t>
            </a:r>
          </a:p>
          <a:p>
            <a:pPr lvl="1"/>
            <a:r>
              <a:rPr lang="en-US" dirty="0" smtClean="0"/>
              <a:t>Contextual menus.</a:t>
            </a:r>
          </a:p>
          <a:p>
            <a:pPr lvl="1"/>
            <a:r>
              <a:rPr lang="en-US" dirty="0" smtClean="0"/>
              <a:t>Tiny buttons.</a:t>
            </a:r>
          </a:p>
          <a:p>
            <a:pPr lvl="1"/>
            <a:r>
              <a:rPr lang="en-US" dirty="0" smtClean="0"/>
              <a:t>Multiple window scrolling (“Frames”).</a:t>
            </a:r>
          </a:p>
          <a:p>
            <a:pPr lvl="1"/>
            <a:r>
              <a:rPr lang="en-US" dirty="0" smtClean="0"/>
              <a:t>Long lists &amp; select menus.</a:t>
            </a:r>
          </a:p>
        </p:txBody>
      </p:sp>
    </p:spTree>
    <p:extLst>
      <p:ext uri="{BB962C8B-B14F-4D97-AF65-F5344CB8AC3E}">
        <p14:creationId xmlns:p14="http://schemas.microsoft.com/office/powerpoint/2010/main" val="883344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Real Estate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Smaller screens on mobile devices require different interface requirements than larger screens on other devices.</a:t>
            </a:r>
          </a:p>
          <a:p>
            <a:endParaRPr lang="en-US" dirty="0"/>
          </a:p>
          <a:p>
            <a:r>
              <a:rPr lang="en-US" dirty="0" smtClean="0"/>
              <a:t>Let’s look at our class website.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3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Real Estate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designing for a mobile system, you need to prioritize features, resize interface elements.</a:t>
            </a:r>
          </a:p>
          <a:p>
            <a:endParaRPr lang="en-US" dirty="0"/>
          </a:p>
          <a:p>
            <a:r>
              <a:rPr lang="en-US" dirty="0" smtClean="0"/>
              <a:t>Let’s look at page 86 in Smashing.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02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269</Words>
  <Application>Microsoft Macintosh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Wingdings</vt:lpstr>
      <vt:lpstr>Arial</vt:lpstr>
      <vt:lpstr>Office Theme</vt:lpstr>
      <vt:lpstr>CISY114 Week 9</vt:lpstr>
      <vt:lpstr>IMPORTANT NOTE!</vt:lpstr>
      <vt:lpstr>Mobile Devices vs Other Devices</vt:lpstr>
      <vt:lpstr>Operating Systems</vt:lpstr>
      <vt:lpstr>Operating System Fragmentation</vt:lpstr>
      <vt:lpstr>Touch Interface vs Point &amp; Click</vt:lpstr>
      <vt:lpstr>Touch Interface vs Point &amp; Click</vt:lpstr>
      <vt:lpstr>Screen Real Estate</vt:lpstr>
      <vt:lpstr>Screen Real Estate</vt:lpstr>
      <vt:lpstr>“New” Inputs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Caruso,Steven</dc:creator>
  <cp:lastModifiedBy>Caruso,Steven</cp:lastModifiedBy>
  <cp:revision>6</cp:revision>
  <dcterms:created xsi:type="dcterms:W3CDTF">2015-11-09T20:08:16Z</dcterms:created>
  <dcterms:modified xsi:type="dcterms:W3CDTF">2015-11-09T22:20:24Z</dcterms:modified>
</cp:coreProperties>
</file>