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72" r:id="rId27"/>
    <p:sldId id="268" r:id="rId28"/>
    <p:sldId id="269" r:id="rId29"/>
    <p:sldId id="286" r:id="rId30"/>
    <p:sldId id="287" r:id="rId31"/>
    <p:sldId id="264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297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BF54-CC74-DA4B-8DC1-7D50CC8EFE7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www.w3.org/TR/SVG/images/paths/cubic02.sv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fectgames.com/effect/article-Old_School_Color_Cycling_with_HTML5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</a:p>
          <a:p>
            <a:r>
              <a:rPr lang="en-US" dirty="0" smtClean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88416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0580" y="0"/>
            <a:ext cx="25716092" cy="192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8129" y="-1270000"/>
            <a:ext cx="15683992" cy="11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pixels.</a:t>
            </a:r>
          </a:p>
          <a:p>
            <a:r>
              <a:rPr lang="en-US" dirty="0" smtClean="0"/>
              <a:t>Width and height are the “resolution.”</a:t>
            </a:r>
          </a:p>
          <a:p>
            <a:r>
              <a:rPr lang="en-US" dirty="0" smtClean="0"/>
              <a:t>Each pixel on the grid uses a number to represent a color.</a:t>
            </a:r>
          </a:p>
          <a:p>
            <a:r>
              <a:rPr lang="en-US" dirty="0" smtClean="0"/>
              <a:t>The larger the range of the number, the more colors one can represent.</a:t>
            </a:r>
          </a:p>
          <a:p>
            <a:r>
              <a:rPr lang="en-US" dirty="0" smtClean="0"/>
              <a:t>The number of bits dedicated to those numbers determines its “bit depth.”</a:t>
            </a:r>
          </a:p>
        </p:txBody>
      </p:sp>
    </p:spTree>
    <p:extLst>
      <p:ext uri="{BB962C8B-B14F-4D97-AF65-F5344CB8AC3E}">
        <p14:creationId xmlns:p14="http://schemas.microsoft.com/office/powerpoint/2010/main" val="5117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Depth Illustrated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235" y="-558796"/>
            <a:ext cx="10805874" cy="80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" y="2133599"/>
            <a:ext cx="9021347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9867" y="6163733"/>
            <a:ext cx="2941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“DITHERING”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More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O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bit depth gets bit enough, we can actually divvy up the bits to represent different colors.</a:t>
            </a:r>
          </a:p>
          <a:p>
            <a:endParaRPr lang="en-US" dirty="0"/>
          </a:p>
          <a:p>
            <a:r>
              <a:rPr lang="en-US" dirty="0" smtClean="0"/>
              <a:t>8-bit color does it this way:</a:t>
            </a:r>
          </a:p>
          <a:p>
            <a:pPr marL="457200" lvl="1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000</a:t>
            </a:r>
            <a:r>
              <a:rPr lang="en-US" sz="8800" dirty="0" smtClean="0"/>
              <a:t> </a:t>
            </a:r>
            <a:r>
              <a:rPr lang="en-US" sz="8800" dirty="0" smtClean="0">
                <a:solidFill>
                  <a:srgbClr val="008000"/>
                </a:solidFill>
              </a:rPr>
              <a:t>000 </a:t>
            </a:r>
            <a:r>
              <a:rPr lang="en-US" sz="8800" dirty="0" smtClean="0">
                <a:solidFill>
                  <a:srgbClr val="0000FF"/>
                </a:solidFill>
              </a:rPr>
              <a:t>00</a:t>
            </a:r>
            <a:endParaRPr lang="en-US" sz="8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begin!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256 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More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O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24-bit color, we get 8 bits (a whole byte) for each color channel: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00000000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8000"/>
                </a:solidFill>
              </a:rPr>
              <a:t>00000000 </a:t>
            </a:r>
            <a:r>
              <a:rPr lang="en-US" sz="4800" dirty="0" smtClean="0">
                <a:solidFill>
                  <a:srgbClr val="0000FF"/>
                </a:solidFill>
              </a:rPr>
              <a:t>00000000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3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3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99" y="5808133"/>
            <a:ext cx="7540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limitations of our own eyes.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1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Bits Were Pennies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bit weighed as much as penny (2.5 g)…</a:t>
            </a:r>
          </a:p>
          <a:p>
            <a:r>
              <a:rPr lang="en-US" dirty="0" smtClean="0"/>
              <a:t>How much does a 20x20 pixel 1 bit image weigh?</a:t>
            </a:r>
          </a:p>
          <a:p>
            <a:r>
              <a:rPr lang="en-US" dirty="0" smtClean="0"/>
              <a:t>How much does a 20x20 pixel 8 bit image weigh?</a:t>
            </a:r>
          </a:p>
          <a:p>
            <a:r>
              <a:rPr lang="en-US" dirty="0" smtClean="0"/>
              <a:t>How much does a 20x20 pixel 16 bit image weigh?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43" y="135467"/>
            <a:ext cx="1466689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image is defined mathematically and the computer chooses how to color the pixels.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5429" y="3761619"/>
            <a:ext cx="3398761" cy="19231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 in LAB 1!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image is defined mathematically and the computer chooses how to color the pixels.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921470" y="2483154"/>
            <a:ext cx="7218626" cy="40845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pixels.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vs.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this is largely historical.</a:t>
            </a:r>
          </a:p>
          <a:p>
            <a:r>
              <a:rPr lang="en-US" dirty="0" smtClean="0"/>
              <a:t>The Mac </a:t>
            </a:r>
            <a:r>
              <a:rPr lang="en-US" dirty="0" err="1" smtClean="0"/>
              <a:t>vs</a:t>
            </a:r>
            <a:r>
              <a:rPr lang="en-US" dirty="0" smtClean="0"/>
              <a:t> PC wars have settled into their respective camps (all run x86).</a:t>
            </a:r>
          </a:p>
          <a:p>
            <a:r>
              <a:rPr lang="en-US" dirty="0" smtClean="0"/>
              <a:t>The biggest difference between Macs &amp; PCs today is </a:t>
            </a:r>
            <a:r>
              <a:rPr lang="en-US" i="1" dirty="0" smtClean="0"/>
              <a:t>hardware in/dependence.</a:t>
            </a:r>
          </a:p>
        </p:txBody>
      </p:sp>
    </p:spTree>
    <p:extLst>
      <p:ext uri="{BB962C8B-B14F-4D97-AF65-F5344CB8AC3E}">
        <p14:creationId xmlns:p14="http://schemas.microsoft.com/office/powerpoint/2010/main" val="386243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-458604"/>
            <a:ext cx="7416800" cy="737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6434667"/>
            <a:ext cx="535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http://www.w3.org/TR/SVG/images/paths/cubic02.svg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3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vs. Vector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316320"/>
            <a:ext cx="64516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656" y="6506771"/>
            <a:ext cx="7738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 err="1" smtClean="0"/>
              <a:t>upload.wikimedia.org</a:t>
            </a:r>
            <a:r>
              <a:rPr lang="en-US" sz="1200" dirty="0" smtClean="0"/>
              <a:t>/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/commons/thumb/e/e8/</a:t>
            </a:r>
            <a:r>
              <a:rPr lang="en-US" sz="1200" dirty="0" err="1" smtClean="0"/>
              <a:t>Bitmap_vs_vector.svg</a:t>
            </a:r>
            <a:r>
              <a:rPr lang="en-US" sz="1200" dirty="0" smtClean="0"/>
              <a:t>/508px-Bitmap_vs_vector.svg.png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128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the Pennies!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43" y="2082801"/>
            <a:ext cx="3672957" cy="36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9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</a:t>
            </a:r>
            <a:r>
              <a:rPr lang="en-US" i="1" dirty="0" smtClean="0"/>
              <a:t>SAVE</a:t>
            </a:r>
            <a:r>
              <a:rPr lang="en-US" dirty="0" smtClean="0"/>
              <a:t> pennies?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78643" y="2082801"/>
            <a:ext cx="3672957" cy="36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16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Different methods to represent the same image with less data.</a:t>
            </a:r>
          </a:p>
          <a:p>
            <a:pPr lvl="1"/>
            <a:r>
              <a:rPr lang="en-US" sz="4000" dirty="0" err="1" smtClean="0"/>
              <a:t>Lossy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Lossless</a:t>
            </a:r>
          </a:p>
          <a:p>
            <a:pPr lvl="1"/>
            <a:r>
              <a:rPr lang="en-US" sz="4000" dirty="0" smtClean="0"/>
              <a:t>Symmetrical </a:t>
            </a:r>
            <a:r>
              <a:rPr lang="en-US" sz="4000" dirty="0" err="1" smtClean="0"/>
              <a:t>vs</a:t>
            </a:r>
            <a:r>
              <a:rPr lang="en-US" sz="4000" dirty="0" smtClean="0"/>
              <a:t> Asymmetrical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399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334" y="-3862255"/>
            <a:ext cx="24130000" cy="214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Lossless Compression reproduces the exact same image down to the pixel.</a:t>
            </a:r>
          </a:p>
          <a:p>
            <a:pPr lvl="1"/>
            <a:r>
              <a:rPr lang="en-US" dirty="0" smtClean="0"/>
              <a:t>PNG, GIF, TIFF, Native Formats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Lossy</a:t>
            </a:r>
            <a:r>
              <a:rPr lang="en-US" dirty="0" smtClean="0"/>
              <a:t> Compression reproduces a reasonable simulacrum thereof.</a:t>
            </a:r>
          </a:p>
          <a:p>
            <a:pPr lvl="1"/>
            <a:r>
              <a:rPr lang="en-US" dirty="0" smtClean="0"/>
              <a:t>JPEG, GIF, </a:t>
            </a:r>
            <a:r>
              <a:rPr lang="en-US" dirty="0" err="1" smtClean="0"/>
              <a:t>DjVu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74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“Tile Counting”</a:t>
            </a:r>
          </a:p>
          <a:p>
            <a:r>
              <a:rPr lang="en-US" dirty="0" smtClean="0"/>
              <a:t>Limited color palette. (GIF &amp; PNG)</a:t>
            </a:r>
          </a:p>
          <a:p>
            <a:r>
              <a:rPr lang="en-US" dirty="0" smtClean="0"/>
              <a:t>Generic file compression hocus-pocus (zip, etc.)</a:t>
            </a:r>
          </a:p>
          <a:p>
            <a:r>
              <a:rPr lang="en-US" dirty="0" smtClean="0"/>
              <a:t>A combination thereof.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71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“Tile Counting”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1" y="1417638"/>
            <a:ext cx="7180801" cy="49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&amp;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this is largely reference material, let’s go over these together in the book quickly.</a:t>
            </a:r>
          </a:p>
          <a:p>
            <a:r>
              <a:rPr lang="en-US" dirty="0" smtClean="0"/>
              <a:t>Refer back to these when the need arises.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6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“Tile Counting”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1" y="1254985"/>
            <a:ext cx="8433351" cy="52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19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Color Palettes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larger bit depth for each color, but limit the total number of colors.</a:t>
            </a:r>
          </a:p>
          <a:p>
            <a:pPr lvl="1"/>
            <a:r>
              <a:rPr lang="en-US" dirty="0" smtClean="0"/>
              <a:t>Effectively give each larger color a smaller call name to reference.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AWESOMENESS</a:t>
            </a:r>
            <a:r>
              <a:rPr lang="en-US" dirty="0" smtClean="0"/>
              <a:t> of Mark J. Ferrari: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www.effectgames.com</a:t>
            </a:r>
            <a:r>
              <a:rPr lang="en-US" dirty="0" smtClean="0">
                <a:hlinkClick r:id="rId2"/>
              </a:rPr>
              <a:t>/effect/article-Old_School_Color_Cycling_with_HTML5.html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5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Forcibly limit color palette (heavy dithering).</a:t>
            </a:r>
          </a:p>
          <a:p>
            <a:r>
              <a:rPr lang="en-US" dirty="0" smtClean="0"/>
              <a:t>Use a patterning system to make something “good enough” (JPEG).</a:t>
            </a:r>
          </a:p>
        </p:txBody>
      </p:sp>
    </p:spTree>
    <p:extLst>
      <p:ext uri="{BB962C8B-B14F-4D97-AF65-F5344CB8AC3E}">
        <p14:creationId xmlns:p14="http://schemas.microsoft.com/office/powerpoint/2010/main" val="4101000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Forcibly Limit the Color Palette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6615"/>
            <a:ext cx="3938108" cy="2953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29" y="2046616"/>
            <a:ext cx="3931523" cy="2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3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18" y="1417638"/>
            <a:ext cx="4721617" cy="47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5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4627" y="1417638"/>
            <a:ext cx="13808627" cy="41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0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 </a:t>
            </a:r>
            <a:r>
              <a:rPr lang="en-US" dirty="0" err="1" smtClean="0"/>
              <a:t>vs</a:t>
            </a:r>
            <a:r>
              <a:rPr lang="en-US" dirty="0" smtClean="0"/>
              <a:t> Asymmetrical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it’s SYMMETRICAL it takes as much time to encode it as it takes to decode it.</a:t>
            </a:r>
          </a:p>
          <a:p>
            <a:endParaRPr lang="en-US" dirty="0"/>
          </a:p>
          <a:p>
            <a:r>
              <a:rPr lang="en-US" dirty="0" smtClean="0"/>
              <a:t>If it’s ASYMMETRICAL, one takes more time than the other.</a:t>
            </a:r>
          </a:p>
          <a:p>
            <a:endParaRPr lang="en-US" dirty="0"/>
          </a:p>
          <a:p>
            <a:r>
              <a:rPr lang="en-US" dirty="0" smtClean="0"/>
              <a:t>Ex: JPEG is far more asymmetrical than PNG.</a:t>
            </a:r>
          </a:p>
          <a:p>
            <a:r>
              <a:rPr lang="en-US" dirty="0" smtClean="0"/>
              <a:t>Ex: A high-res JPEG is more asymmetrical than a low-res JPEG.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9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Yawn stretch and ask: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8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WAKE UP!!!! And ask: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Images! – We shall 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things and ways to quantize them.</a:t>
            </a:r>
          </a:p>
          <a:p>
            <a:r>
              <a:rPr lang="en-US" dirty="0" smtClean="0"/>
              <a:t>Vector </a:t>
            </a:r>
            <a:r>
              <a:rPr lang="en-US" dirty="0" err="1" smtClean="0"/>
              <a:t>vs</a:t>
            </a:r>
            <a:r>
              <a:rPr lang="en-US" dirty="0" smtClean="0"/>
              <a:t> Bitmap</a:t>
            </a:r>
          </a:p>
          <a:p>
            <a:r>
              <a:rPr lang="en-US" dirty="0" smtClean="0"/>
              <a:t>Color – Bit depth and palette (not </a:t>
            </a:r>
            <a:r>
              <a:rPr lang="en-US" dirty="0" err="1" smtClean="0"/>
              <a:t>pilates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(Sorry,</a:t>
            </a:r>
            <a:r>
              <a:rPr lang="en-US" dirty="0"/>
              <a:t> </a:t>
            </a:r>
            <a:r>
              <a:rPr lang="en-US" dirty="0" smtClean="0"/>
              <a:t>we have to go over </a:t>
            </a:r>
            <a:r>
              <a:rPr lang="en-US" dirty="0" err="1" smtClean="0"/>
              <a:t>hexidecimal</a:t>
            </a:r>
            <a:r>
              <a:rPr lang="en-US" dirty="0" smtClean="0"/>
              <a:t> again.)</a:t>
            </a:r>
          </a:p>
          <a:p>
            <a:r>
              <a:rPr lang="en-US" dirty="0" smtClean="0"/>
              <a:t>Compression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Lossless</a:t>
            </a:r>
          </a:p>
          <a:p>
            <a:pPr lvl="1"/>
            <a:r>
              <a:rPr lang="en-US" dirty="0" smtClean="0"/>
              <a:t>The “weight” of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Represent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the computer does not have any actual images inside it. (Images are ANALOG.)</a:t>
            </a:r>
          </a:p>
          <a:p>
            <a:r>
              <a:rPr lang="en-US" dirty="0" smtClean="0"/>
              <a:t>How do we quantize an image to fit into a digital space?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BITMAP image is like a giant mosaic where each tile (pixel) has its own color.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8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730</Words>
  <Application>Microsoft Macintosh PowerPoint</Application>
  <PresentationFormat>On-screen Show (4:3)</PresentationFormat>
  <Paragraphs>100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CISY114 Week 3</vt:lpstr>
      <vt:lpstr>Hardware &amp; Software</vt:lpstr>
      <vt:lpstr>Windows vs. Macintosh</vt:lpstr>
      <vt:lpstr>Networking &amp; Data Storage</vt:lpstr>
      <vt:lpstr>Input Devices</vt:lpstr>
      <vt:lpstr>Are there any questions?</vt:lpstr>
      <vt:lpstr>Images! – We shall discuss:</vt:lpstr>
      <vt:lpstr>How Do We Represent Images?</vt:lpstr>
      <vt:lpstr>Bitmap</vt:lpstr>
      <vt:lpstr>PowerPoint Presentation</vt:lpstr>
      <vt:lpstr>PowerPoint Presentation</vt:lpstr>
      <vt:lpstr>Bitmap</vt:lpstr>
      <vt:lpstr>Bit Depth Illustrated</vt:lpstr>
      <vt:lpstr>PowerPoint Presentation</vt:lpstr>
      <vt:lpstr>PowerPoint Presentation</vt:lpstr>
      <vt:lpstr>Storing COLOR</vt:lpstr>
      <vt:lpstr>PowerPoint Presentation</vt:lpstr>
      <vt:lpstr>PowerPoint Presentation</vt:lpstr>
      <vt:lpstr>Storing More COLOR</vt:lpstr>
      <vt:lpstr>256 Colors</vt:lpstr>
      <vt:lpstr>PowerPoint Presentation</vt:lpstr>
      <vt:lpstr>Storing More COLOR</vt:lpstr>
      <vt:lpstr>PowerPoint Presentation</vt:lpstr>
      <vt:lpstr>PowerPoint Presentation</vt:lpstr>
      <vt:lpstr>PowerPoint Presentation</vt:lpstr>
      <vt:lpstr>If Bits Were Pennies</vt:lpstr>
      <vt:lpstr>Vector</vt:lpstr>
      <vt:lpstr>Vector</vt:lpstr>
      <vt:lpstr>PowerPoint Presentation</vt:lpstr>
      <vt:lpstr>Bezier Curves</vt:lpstr>
      <vt:lpstr>Bitmap vs. Vector</vt:lpstr>
      <vt:lpstr>Think of the Pennies!</vt:lpstr>
      <vt:lpstr>How do we SAVE pennies?</vt:lpstr>
      <vt:lpstr>Image Compression</vt:lpstr>
      <vt:lpstr>PowerPoint Presentation</vt:lpstr>
      <vt:lpstr>PowerPoint Presentation</vt:lpstr>
      <vt:lpstr>Lossless vs Lossy</vt:lpstr>
      <vt:lpstr>Lossless Compression</vt:lpstr>
      <vt:lpstr>“Tile Counting”</vt:lpstr>
      <vt:lpstr>“Tile Counting”</vt:lpstr>
      <vt:lpstr>Limiting Color Palettes</vt:lpstr>
      <vt:lpstr>Lossy Compression</vt:lpstr>
      <vt:lpstr>Forcibly Limit the Color Palette</vt:lpstr>
      <vt:lpstr>Patterning</vt:lpstr>
      <vt:lpstr>Patterning</vt:lpstr>
      <vt:lpstr>Symmetrical vs Asymmetrical</vt:lpstr>
      <vt:lpstr>ARE THERE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3</dc:title>
  <dc:creator>Steve Caruso</dc:creator>
  <cp:lastModifiedBy>Steve Caruso</cp:lastModifiedBy>
  <cp:revision>12</cp:revision>
  <dcterms:created xsi:type="dcterms:W3CDTF">2015-09-17T18:47:01Z</dcterms:created>
  <dcterms:modified xsi:type="dcterms:W3CDTF">2015-09-17T21:26:49Z</dcterms:modified>
</cp:coreProperties>
</file>