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84" r:id="rId4"/>
    <p:sldId id="258" r:id="rId5"/>
    <p:sldId id="259" r:id="rId6"/>
    <p:sldId id="285" r:id="rId7"/>
    <p:sldId id="260" r:id="rId8"/>
    <p:sldId id="287" r:id="rId9"/>
    <p:sldId id="286" r:id="rId10"/>
    <p:sldId id="274" r:id="rId11"/>
    <p:sldId id="288" r:id="rId12"/>
    <p:sldId id="273" r:id="rId13"/>
    <p:sldId id="276" r:id="rId14"/>
    <p:sldId id="261" r:id="rId15"/>
    <p:sldId id="262" r:id="rId16"/>
    <p:sldId id="264" r:id="rId17"/>
    <p:sldId id="289" r:id="rId18"/>
    <p:sldId id="290" r:id="rId19"/>
    <p:sldId id="275" r:id="rId20"/>
    <p:sldId id="263" r:id="rId21"/>
    <p:sldId id="291" r:id="rId22"/>
    <p:sldId id="294" r:id="rId23"/>
    <p:sldId id="265" r:id="rId24"/>
    <p:sldId id="266" r:id="rId25"/>
    <p:sldId id="270" r:id="rId26"/>
    <p:sldId id="267" r:id="rId27"/>
    <p:sldId id="268" r:id="rId28"/>
    <p:sldId id="269" r:id="rId29"/>
    <p:sldId id="271" r:id="rId30"/>
    <p:sldId id="272" r:id="rId31"/>
    <p:sldId id="277" r:id="rId32"/>
    <p:sldId id="281" r:id="rId33"/>
    <p:sldId id="282" r:id="rId34"/>
    <p:sldId id="279" r:id="rId35"/>
    <p:sldId id="280" r:id="rId36"/>
    <p:sldId id="28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72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0AB2ABB-1E13-4DB9-9DDA-8B9D70F486C5}" type="datetimeFigureOut">
              <a:rPr lang="en-US" smtClean="0"/>
              <a:t>9/3/15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B603B3D-5CF7-435A-962F-601EEF45C3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be.com/watch?v=UY40DHs9vc4" TargetMode="External"/><Relationship Id="rId3" Type="http://schemas.openxmlformats.org/officeDocument/2006/relationships/hyperlink" Target="http://youtube.com/watch?v=AEEaT_UQnV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Interactive Multimedia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History &amp;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9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0"/>
            <a:ext cx="6752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1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-1402461"/>
            <a:ext cx="6362700" cy="9098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2954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New</a:t>
            </a:r>
          </a:p>
          <a:p>
            <a:r>
              <a:rPr lang="en-US" sz="3600" dirty="0" smtClean="0"/>
              <a:t>Medium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42341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02" y="1219200"/>
            <a:ext cx="7870198" cy="5257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2877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Game Changer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0040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559420"/>
            <a:ext cx="5029200" cy="613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1000"/>
            <a:ext cx="11820293" cy="807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8406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Changer: Mechanical Music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4978" b="24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3801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311646" cy="91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67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569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28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"Boulevard du Temple", taken by Daguerre in 1838 in Paris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533400"/>
            <a:ext cx="2631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New Medium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718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4543" y="1524000"/>
            <a:ext cx="633985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4800" y="1828800"/>
            <a:ext cx="15254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</a:t>
            </a:r>
          </a:p>
          <a:p>
            <a:r>
              <a:rPr lang="en-US" sz="2800" dirty="0" smtClean="0"/>
              <a:t>First</a:t>
            </a:r>
          </a:p>
          <a:p>
            <a:r>
              <a:rPr lang="en-US" sz="2800" dirty="0" smtClean="0"/>
              <a:t>Medium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81000"/>
            <a:ext cx="4343400" cy="613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722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Henri de Toulouse-Lautrec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3048000"/>
            <a:ext cx="2877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Game Changer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701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089" y="4368224"/>
            <a:ext cx="2877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Game Changer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3858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8" y="152400"/>
            <a:ext cx="8561272" cy="6149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6324600"/>
            <a:ext cx="390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Taken in 1913 by </a:t>
            </a:r>
            <a:r>
              <a:rPr lang="en-US" dirty="0" err="1" smtClean="0"/>
              <a:t>Mervyn</a:t>
            </a:r>
            <a:r>
              <a:rPr lang="en-US" dirty="0" smtClean="0"/>
              <a:t> O’Gorman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89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r>
              <a:rPr lang="en-US" dirty="0" smtClean="0"/>
              <a:t>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3008376"/>
          </a:xfrm>
        </p:spPr>
        <p:txBody>
          <a:bodyPr/>
          <a:lstStyle/>
          <a:p>
            <a:r>
              <a:rPr lang="en-US" dirty="0" err="1" smtClean="0"/>
              <a:t>Gertie</a:t>
            </a:r>
            <a:r>
              <a:rPr lang="en-US" dirty="0" smtClean="0"/>
              <a:t> </a:t>
            </a:r>
            <a:r>
              <a:rPr lang="en-US" dirty="0" smtClean="0"/>
              <a:t>the Dinosaur</a:t>
            </a:r>
          </a:p>
          <a:p>
            <a:r>
              <a:rPr lang="en-US" dirty="0" smtClean="0">
                <a:hlinkClick r:id="rId2"/>
              </a:rPr>
              <a:t>http://youtube.com/watch?v=UY40DHs9vc4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Steamboat Willie</a:t>
            </a:r>
          </a:p>
          <a:p>
            <a:pPr lvl="1"/>
            <a:r>
              <a:rPr lang="en-US" dirty="0" smtClean="0"/>
              <a:t>Sound animated film</a:t>
            </a:r>
          </a:p>
          <a:p>
            <a:pPr lvl="1"/>
            <a:r>
              <a:rPr lang="en-US" dirty="0" smtClean="0">
                <a:hlinkClick r:id="rId3"/>
              </a:rPr>
              <a:t>http://youtube.com/watch?v=</a:t>
            </a:r>
            <a:r>
              <a:rPr lang="en-US" dirty="0" smtClean="0">
                <a:hlinkClick r:id="rId3"/>
              </a:rPr>
              <a:t>AEEaT_UQnVM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638800"/>
            <a:ext cx="6905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Media combined in </a:t>
            </a:r>
            <a:r>
              <a:rPr lang="en-US" dirty="0" smtClean="0"/>
              <a:t>new and novel ways. True MULTI-media born.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 Media (Push)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</a:t>
            </a:r>
          </a:p>
          <a:p>
            <a:r>
              <a:rPr lang="en-US" dirty="0" smtClean="0"/>
              <a:t>Television</a:t>
            </a:r>
          </a:p>
          <a:p>
            <a:pPr lvl="1"/>
            <a:r>
              <a:rPr lang="en-US" dirty="0" smtClean="0"/>
              <a:t>B&amp;W</a:t>
            </a:r>
          </a:p>
          <a:p>
            <a:pPr lvl="1"/>
            <a:r>
              <a:rPr lang="en-US" dirty="0" smtClean="0"/>
              <a:t>Color</a:t>
            </a:r>
          </a:p>
          <a:p>
            <a:r>
              <a:rPr lang="en-US" dirty="0" smtClean="0"/>
              <a:t>Cable TV</a:t>
            </a:r>
          </a:p>
          <a:p>
            <a:r>
              <a:rPr lang="en-US" dirty="0" smtClean="0"/>
              <a:t>Satellite TV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8792" y="1524000"/>
            <a:ext cx="910350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Multimedia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LaserDiscs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286000"/>
            <a:ext cx="4419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CD-ROM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50" y="2654300"/>
            <a:ext cx="51435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CD-ROM	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7871" y="2057400"/>
            <a:ext cx="5902396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Networked computing and WWW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217103"/>
            <a:ext cx="480060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524000"/>
            <a:ext cx="8013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62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38780" y="-1211649"/>
            <a:ext cx="7726970" cy="938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965200"/>
            <a:ext cx="68326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93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Changer: Broadband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79" b="105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4452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447800"/>
            <a:ext cx="2387600" cy="238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Removable Media Slowly Dying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886200"/>
            <a:ext cx="3175000" cy="86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971800"/>
            <a:ext cx="3558153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823" y="1676400"/>
            <a:ext cx="3824377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4876800"/>
            <a:ext cx="1854200" cy="185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200" y="5029200"/>
            <a:ext cx="2480000" cy="157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48768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07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&amp; Sharing Multimedia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833" b="1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9704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Changer: The Smartphone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1" b="1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461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6097"/>
            <a:ext cx="8229600" cy="801503"/>
          </a:xfrm>
        </p:spPr>
        <p:txBody>
          <a:bodyPr/>
          <a:lstStyle/>
          <a:p>
            <a:pPr algn="ctr"/>
            <a:r>
              <a:rPr lang="en-US" dirty="0" smtClean="0"/>
              <a:t>Where Will We Go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5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63800" y="1447800"/>
            <a:ext cx="57658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1000" y="1447800"/>
            <a:ext cx="17169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New</a:t>
            </a:r>
          </a:p>
          <a:p>
            <a:r>
              <a:rPr lang="en-US" sz="3200" dirty="0" smtClean="0"/>
              <a:t>Medium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2286000"/>
            <a:ext cx="3276600" cy="278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09800"/>
            <a:ext cx="338777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4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928"/>
            <a:ext cx="5181600" cy="700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" y="-9480822"/>
            <a:ext cx="12102050" cy="163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5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0"/>
            <a:ext cx="9144000" cy="129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014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338</TotalTime>
  <Words>151</Words>
  <Application>Microsoft Macintosh PowerPoint</Application>
  <PresentationFormat>On-screen Show (4:3)</PresentationFormat>
  <Paragraphs>42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Urban</vt:lpstr>
      <vt:lpstr>Interactive Multimedia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Changer: Mechanical Music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20th Century Media</vt:lpstr>
      <vt:lpstr>Broadcast Media (Push) </vt:lpstr>
      <vt:lpstr>PowerPoint Presentation</vt:lpstr>
      <vt:lpstr>Interactive Multimedia</vt:lpstr>
      <vt:lpstr>Interactive CD-ROM</vt:lpstr>
      <vt:lpstr>Interactive CD-ROM </vt:lpstr>
      <vt:lpstr>Networked computing and WWW</vt:lpstr>
      <vt:lpstr>PowerPoint Presentation</vt:lpstr>
      <vt:lpstr>PowerPoint Presentation</vt:lpstr>
      <vt:lpstr>Game Changer: Broadband</vt:lpstr>
      <vt:lpstr>Removable Media Slowly Dying</vt:lpstr>
      <vt:lpstr>Social Media &amp; Sharing Multimedia</vt:lpstr>
      <vt:lpstr>Game Changer: The Smartphone</vt:lpstr>
      <vt:lpstr>Where Will We Go Next?</vt:lpstr>
    </vt:vector>
  </TitlesOfParts>
  <Company>Raritan Valley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Multimedia 1</dc:title>
  <dc:creator>William Crosbie</dc:creator>
  <cp:lastModifiedBy>Steve Caruso</cp:lastModifiedBy>
  <cp:revision>12</cp:revision>
  <dcterms:created xsi:type="dcterms:W3CDTF">2008-01-28T12:52:53Z</dcterms:created>
  <dcterms:modified xsi:type="dcterms:W3CDTF">2015-09-03T18:57:09Z</dcterms:modified>
</cp:coreProperties>
</file>