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9"/>
    <p:restoredTop sz="94631"/>
  </p:normalViewPr>
  <p:slideViewPr>
    <p:cSldViewPr snapToGrid="0" snapToObjects="1">
      <p:cViewPr>
        <p:scale>
          <a:sx n="99" d="100"/>
          <a:sy n="99" d="100"/>
        </p:scale>
        <p:origin x="42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EE866-E5DB-DA4B-9DFD-4CC9A95307E9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6CD9-F827-6F4B-9B24-232C49F7F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8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EE866-E5DB-DA4B-9DFD-4CC9A95307E9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6CD9-F827-6F4B-9B24-232C49F7F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99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EE866-E5DB-DA4B-9DFD-4CC9A95307E9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6CD9-F827-6F4B-9B24-232C49F7F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8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EE866-E5DB-DA4B-9DFD-4CC9A95307E9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6CD9-F827-6F4B-9B24-232C49F7F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3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EE866-E5DB-DA4B-9DFD-4CC9A95307E9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6CD9-F827-6F4B-9B24-232C49F7F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35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EE866-E5DB-DA4B-9DFD-4CC9A95307E9}" type="datetimeFigureOut">
              <a:rPr lang="en-US" smtClean="0"/>
              <a:t>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6CD9-F827-6F4B-9B24-232C49F7F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EE866-E5DB-DA4B-9DFD-4CC9A95307E9}" type="datetimeFigureOut">
              <a:rPr lang="en-US" smtClean="0"/>
              <a:t>2/1/16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6CD9-F827-6F4B-9B24-232C49F7F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92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EE866-E5DB-DA4B-9DFD-4CC9A95307E9}" type="datetimeFigureOut">
              <a:rPr lang="en-US" smtClean="0"/>
              <a:t>2/1/16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6CD9-F827-6F4B-9B24-232C49F7F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6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EE866-E5DB-DA4B-9DFD-4CC9A95307E9}" type="datetimeFigureOut">
              <a:rPr lang="en-US" smtClean="0"/>
              <a:t>2/1/16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6CD9-F827-6F4B-9B24-232C49F7F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2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EE866-E5DB-DA4B-9DFD-4CC9A95307E9}" type="datetimeFigureOut">
              <a:rPr lang="en-US" smtClean="0"/>
              <a:t>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6CD9-F827-6F4B-9B24-232C49F7F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44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EE866-E5DB-DA4B-9DFD-4CC9A95307E9}" type="datetimeFigureOut">
              <a:rPr lang="en-US" smtClean="0"/>
              <a:t>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26CD9-F827-6F4B-9B24-232C49F7F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08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EE866-E5DB-DA4B-9DFD-4CC9A95307E9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26CD9-F827-6F4B-9B24-232C49F7F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8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Technology In Action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93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USB Types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010"/>
            <a:ext cx="9144000" cy="425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29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717550"/>
            <a:ext cx="8128000" cy="5422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Cables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434" y="717550"/>
            <a:ext cx="1512889" cy="151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09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Ethernet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57241"/>
            <a:ext cx="5397500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90689"/>
            <a:ext cx="4071335" cy="4071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7925" y="64598"/>
            <a:ext cx="1630609" cy="1630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282" y="279758"/>
            <a:ext cx="1203459" cy="120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65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Firewire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9"/>
            <a:ext cx="3810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196" y="2862402"/>
            <a:ext cx="5080000" cy="1892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047" y="0"/>
            <a:ext cx="1695003" cy="194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18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798" y="2787236"/>
            <a:ext cx="6053070" cy="404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Thunderbolt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33" y="2036919"/>
            <a:ext cx="6578600" cy="257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102" y="215107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54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 Setup &amp;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 careful how you turn it on and off.</a:t>
            </a:r>
          </a:p>
          <a:p>
            <a:r>
              <a:rPr lang="en-US" dirty="0" smtClean="0"/>
              <a:t>“Panic shut down” by pressing and holding the power button (but do so carefully!).</a:t>
            </a:r>
          </a:p>
          <a:p>
            <a:r>
              <a:rPr lang="en-US" dirty="0" smtClean="0"/>
              <a:t>Make sure your setup is ergonomic.</a:t>
            </a:r>
          </a:p>
          <a:p>
            <a:r>
              <a:rPr lang="en-US" dirty="0" smtClean="0"/>
              <a:t>Make sure your cables are neat and tidy – tripping on them or de-tangling them is never fun!</a:t>
            </a:r>
          </a:p>
        </p:txBody>
      </p:sp>
    </p:spTree>
    <p:extLst>
      <p:ext uri="{BB962C8B-B14F-4D97-AF65-F5344CB8AC3E}">
        <p14:creationId xmlns:p14="http://schemas.microsoft.com/office/powerpoint/2010/main" val="365203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THERE ANY 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46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Computer?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 calculator. (Really!)</a:t>
            </a:r>
            <a:endParaRPr lang="en-US" sz="3600" dirty="0"/>
          </a:p>
          <a:p>
            <a:r>
              <a:rPr lang="en-US" sz="3600" dirty="0" smtClean="0"/>
              <a:t>4 basic functions:</a:t>
            </a:r>
          </a:p>
          <a:p>
            <a:pPr lvl="1"/>
            <a:r>
              <a:rPr lang="en-US" sz="3200" dirty="0" smtClean="0"/>
              <a:t>Input</a:t>
            </a:r>
          </a:p>
          <a:p>
            <a:pPr lvl="1"/>
            <a:r>
              <a:rPr lang="en-US" sz="3200" dirty="0" smtClean="0"/>
              <a:t>Processing</a:t>
            </a:r>
          </a:p>
          <a:p>
            <a:pPr lvl="1"/>
            <a:r>
              <a:rPr lang="en-US" sz="3200" dirty="0" smtClean="0"/>
              <a:t>Output</a:t>
            </a:r>
          </a:p>
          <a:p>
            <a:pPr lvl="1"/>
            <a:r>
              <a:rPr lang="en-US" sz="3200" dirty="0" smtClean="0"/>
              <a:t>Storage</a:t>
            </a:r>
          </a:p>
          <a:p>
            <a:r>
              <a:rPr lang="en-US" sz="3600" dirty="0" smtClean="0"/>
              <a:t>Data vs. Information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204" y="1027907"/>
            <a:ext cx="3701498" cy="277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48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Bits and Bytes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A computer stores all data as binary numbers (1s and 0s – heads/tails – a base 2 counting system).</a:t>
            </a:r>
          </a:p>
          <a:p>
            <a:r>
              <a:rPr lang="en-US" sz="3200" dirty="0" smtClean="0"/>
              <a:t>Each 1 or 0 is a “bit.”</a:t>
            </a:r>
          </a:p>
          <a:p>
            <a:r>
              <a:rPr lang="en-US" sz="3200" dirty="0" smtClean="0"/>
              <a:t>8 bits makes a “byte.”</a:t>
            </a:r>
          </a:p>
          <a:p>
            <a:r>
              <a:rPr lang="en-US" sz="3200" dirty="0" smtClean="0"/>
              <a:t>We use standard SI prefixes with “byte” to indicate how many bites (kilo-, mega-, </a:t>
            </a:r>
            <a:r>
              <a:rPr lang="en-US" sz="3200" dirty="0" err="1" smtClean="0"/>
              <a:t>giga</a:t>
            </a:r>
            <a:r>
              <a:rPr lang="en-US" sz="3200" dirty="0" smtClean="0"/>
              <a:t>-, etc.)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259" y="112735"/>
            <a:ext cx="1712890" cy="171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61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969" y="4445446"/>
            <a:ext cx="4238938" cy="2113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 device that allows you to enter data.</a:t>
            </a:r>
          </a:p>
          <a:p>
            <a:r>
              <a:rPr lang="en-US" sz="3600" dirty="0" smtClean="0"/>
              <a:t>Keyboard</a:t>
            </a:r>
          </a:p>
          <a:p>
            <a:r>
              <a:rPr lang="en-US" sz="3600" dirty="0" smtClean="0"/>
              <a:t>Mouse</a:t>
            </a:r>
          </a:p>
          <a:p>
            <a:r>
              <a:rPr lang="en-US" sz="3600" dirty="0" smtClean="0"/>
              <a:t>Webcam and other digital cameras.</a:t>
            </a:r>
          </a:p>
          <a:p>
            <a:r>
              <a:rPr lang="en-US" sz="3600" dirty="0" smtClean="0"/>
              <a:t>Touch screen</a:t>
            </a:r>
          </a:p>
          <a:p>
            <a:r>
              <a:rPr lang="en-US" sz="3600" dirty="0" smtClean="0"/>
              <a:t>Microphones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82156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251" y="3570667"/>
            <a:ext cx="3084848" cy="3084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These send or distribute data from a computer.</a:t>
            </a:r>
          </a:p>
          <a:p>
            <a:r>
              <a:rPr lang="en-US" sz="3600" dirty="0" smtClean="0"/>
              <a:t>Monitors / Displays</a:t>
            </a:r>
          </a:p>
          <a:p>
            <a:r>
              <a:rPr lang="en-US" sz="3600" dirty="0" smtClean="0"/>
              <a:t>Printers (inkjet &amp; laser)</a:t>
            </a:r>
          </a:p>
          <a:p>
            <a:r>
              <a:rPr lang="en-US" sz="3600" dirty="0" smtClean="0"/>
              <a:t>Speakers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51855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866"/>
            <a:ext cx="9144000" cy="671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43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Processing, Memory, &amp; Storage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34384" y="1659312"/>
            <a:ext cx="1402080" cy="1402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CPU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1250061" y="1659312"/>
            <a:ext cx="1402080" cy="1402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Input</a:t>
            </a:r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>
            <a:off x="6198870" y="1659312"/>
            <a:ext cx="1402080" cy="1402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Output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084320" y="3500304"/>
            <a:ext cx="902208" cy="90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RAM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3706368" y="4898436"/>
            <a:ext cx="1658112" cy="165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Storage</a:t>
            </a:r>
            <a:endParaRPr lang="en-US" sz="4000" dirty="0"/>
          </a:p>
        </p:txBody>
      </p:sp>
      <p:cxnSp>
        <p:nvCxnSpPr>
          <p:cNvPr id="12" name="Straight Arrow Connector 11"/>
          <p:cNvCxnSpPr>
            <a:stCxn id="7" idx="3"/>
            <a:endCxn id="6" idx="1"/>
          </p:cNvCxnSpPr>
          <p:nvPr/>
        </p:nvCxnSpPr>
        <p:spPr>
          <a:xfrm>
            <a:off x="2652141" y="2360352"/>
            <a:ext cx="1182243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3"/>
            <a:endCxn id="8" idx="1"/>
          </p:cNvCxnSpPr>
          <p:nvPr/>
        </p:nvCxnSpPr>
        <p:spPr>
          <a:xfrm>
            <a:off x="5236464" y="2360352"/>
            <a:ext cx="96240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2"/>
            <a:endCxn id="9" idx="0"/>
          </p:cNvCxnSpPr>
          <p:nvPr/>
        </p:nvCxnSpPr>
        <p:spPr>
          <a:xfrm>
            <a:off x="4535424" y="3061392"/>
            <a:ext cx="0" cy="438912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0"/>
            <a:endCxn id="9" idx="2"/>
          </p:cNvCxnSpPr>
          <p:nvPr/>
        </p:nvCxnSpPr>
        <p:spPr>
          <a:xfrm flipV="1">
            <a:off x="4535424" y="4402512"/>
            <a:ext cx="0" cy="495924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47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Hard drive</a:t>
            </a:r>
          </a:p>
          <a:p>
            <a:pPr lvl="1"/>
            <a:r>
              <a:rPr lang="en-US" sz="3600" dirty="0" smtClean="0"/>
              <a:t>Mechanical</a:t>
            </a:r>
          </a:p>
          <a:p>
            <a:pPr lvl="1"/>
            <a:r>
              <a:rPr lang="en-US" sz="3600" dirty="0" smtClean="0"/>
              <a:t>SSD (the same as Flash)</a:t>
            </a:r>
          </a:p>
          <a:p>
            <a:r>
              <a:rPr lang="en-US" sz="4000" dirty="0" smtClean="0"/>
              <a:t>Internal vs External</a:t>
            </a:r>
          </a:p>
          <a:p>
            <a:r>
              <a:rPr lang="en-US" sz="4000" dirty="0" smtClean="0"/>
              <a:t>Optical Storage</a:t>
            </a:r>
          </a:p>
          <a:p>
            <a:r>
              <a:rPr lang="en-US" sz="4000" dirty="0" smtClean="0"/>
              <a:t>Cloud Storage</a:t>
            </a:r>
          </a:p>
        </p:txBody>
      </p:sp>
    </p:spTree>
    <p:extLst>
      <p:ext uri="{BB962C8B-B14F-4D97-AF65-F5344CB8AC3E}">
        <p14:creationId xmlns:p14="http://schemas.microsoft.com/office/powerpoint/2010/main" val="588927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Ports &amp; Power Cables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87657"/>
            <a:ext cx="7620000" cy="389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5035" y="5898524"/>
            <a:ext cx="453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There is a difference between M</a:t>
            </a:r>
            <a:r>
              <a:rPr lang="en-US" b="1" u="sng" dirty="0" smtClean="0"/>
              <a:t>B</a:t>
            </a:r>
            <a:r>
              <a:rPr lang="en-US" dirty="0" smtClean="0"/>
              <a:t>/s and M</a:t>
            </a:r>
            <a:r>
              <a:rPr lang="en-US" b="1" u="sng" dirty="0" smtClean="0"/>
              <a:t>b</a:t>
            </a:r>
            <a:r>
              <a:rPr lang="en-US" dirty="0" smtClean="0"/>
              <a:t>/s.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347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</TotalTime>
  <Words>247</Words>
  <Application>Microsoft Macintosh PowerPoint</Application>
  <PresentationFormat>On-screen Show (4:3)</PresentationFormat>
  <Paragraphs>53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Calibri Light</vt:lpstr>
      <vt:lpstr>Arial</vt:lpstr>
      <vt:lpstr>Office Theme</vt:lpstr>
      <vt:lpstr>Technology In Action</vt:lpstr>
      <vt:lpstr>What is a Computer?</vt:lpstr>
      <vt:lpstr>Bits and Bytes</vt:lpstr>
      <vt:lpstr>Input Devices</vt:lpstr>
      <vt:lpstr>Output Devices</vt:lpstr>
      <vt:lpstr>PowerPoint Presentation</vt:lpstr>
      <vt:lpstr>Processing, Memory, &amp; Storage</vt:lpstr>
      <vt:lpstr>Storage</vt:lpstr>
      <vt:lpstr>Ports &amp; Power Cables</vt:lpstr>
      <vt:lpstr>Additional USB Types</vt:lpstr>
      <vt:lpstr>Power Cables</vt:lpstr>
      <vt:lpstr>Ethernet</vt:lpstr>
      <vt:lpstr>Firewire</vt:lpstr>
      <vt:lpstr>Thunderbolt</vt:lpstr>
      <vt:lpstr>Proper Setup &amp; Operation</vt:lpstr>
      <vt:lpstr>ARE THERE ANY 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In Action</dc:title>
  <dc:creator>Caruso,Steven</dc:creator>
  <cp:lastModifiedBy>Caruso,Steven</cp:lastModifiedBy>
  <cp:revision>8</cp:revision>
  <dcterms:created xsi:type="dcterms:W3CDTF">2016-02-01T15:25:20Z</dcterms:created>
  <dcterms:modified xsi:type="dcterms:W3CDTF">2016-02-01T16:51:46Z</dcterms:modified>
</cp:coreProperties>
</file>